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55"/>
  </p:notesMasterIdLst>
  <p:sldIdLst>
    <p:sldId id="256" r:id="rId2"/>
    <p:sldId id="299" r:id="rId3"/>
    <p:sldId id="316" r:id="rId4"/>
    <p:sldId id="317" r:id="rId5"/>
    <p:sldId id="318" r:id="rId6"/>
    <p:sldId id="300" r:id="rId7"/>
    <p:sldId id="303" r:id="rId8"/>
    <p:sldId id="304" r:id="rId9"/>
    <p:sldId id="305" r:id="rId10"/>
    <p:sldId id="306" r:id="rId11"/>
    <p:sldId id="307" r:id="rId12"/>
    <p:sldId id="301" r:id="rId13"/>
    <p:sldId id="308" r:id="rId14"/>
    <p:sldId id="309" r:id="rId15"/>
    <p:sldId id="310" r:id="rId16"/>
    <p:sldId id="311" r:id="rId17"/>
    <p:sldId id="313" r:id="rId18"/>
    <p:sldId id="315" r:id="rId19"/>
    <p:sldId id="314" r:id="rId20"/>
    <p:sldId id="312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97" r:id="rId44"/>
    <p:sldId id="298" r:id="rId45"/>
    <p:sldId id="282" r:id="rId46"/>
    <p:sldId id="283" r:id="rId47"/>
    <p:sldId id="285" r:id="rId48"/>
    <p:sldId id="288" r:id="rId49"/>
    <p:sldId id="291" r:id="rId50"/>
    <p:sldId id="292" r:id="rId51"/>
    <p:sldId id="293" r:id="rId52"/>
    <p:sldId id="294" r:id="rId53"/>
    <p:sldId id="295" r:id="rId54"/>
  </p:sldIdLst>
  <p:sldSz cx="9144000" cy="5143500" type="screen16x9"/>
  <p:notesSz cx="6858000" cy="9144000"/>
  <p:embeddedFontLst>
    <p:embeddedFont>
      <p:font typeface="Arial Black" panose="020B0604020202020204" pitchFamily="34" charset="0"/>
      <p:bold r:id="rId56"/>
    </p:embeddedFont>
    <p:embeddedFont>
      <p:font typeface="Barlow" pitchFamily="2" charset="77"/>
      <p:regular r:id="rId57"/>
      <p:bold r:id="rId58"/>
      <p:italic r:id="rId59"/>
      <p:boldItalic r:id="rId60"/>
    </p:embeddedFont>
    <p:embeddedFont>
      <p:font typeface="Barlow Light" panose="020F0302020204030204" pitchFamily="34" charset="0"/>
      <p:regular r:id="rId61"/>
      <p:bold r:id="rId62"/>
      <p:italic r:id="rId63"/>
      <p:boldItalic r:id="rId64"/>
    </p:embeddedFont>
    <p:embeddedFont>
      <p:font typeface="Barlow SemiBold" panose="020F0502020204030204" pitchFamily="34" charset="0"/>
      <p:regular r:id="rId65"/>
      <p:bold r:id="rId66"/>
      <p:italic r:id="rId67"/>
      <p:boldItalic r:id="rId68"/>
    </p:embeddedFont>
    <p:embeddedFont>
      <p:font typeface="Calibri" panose="020F0502020204030204" pitchFamily="34" charset="0"/>
      <p:regular r:id="rId69"/>
      <p:bold r:id="rId70"/>
      <p:italic r:id="rId71"/>
      <p:boldItalic r:id="rId72"/>
    </p:embeddedFont>
    <p:embeddedFont>
      <p:font typeface="Raleway" pitchFamily="2" charset="77"/>
      <p:regular r:id="rId73"/>
      <p:bold r:id="rId74"/>
      <p:italic r:id="rId75"/>
      <p:boldItalic r:id="rId76"/>
    </p:embeddedFont>
    <p:embeddedFont>
      <p:font typeface="Raleway Thin" pitchFamily="2" charset="77"/>
      <p:regular r:id="rId77"/>
      <p:bold r:id="rId78"/>
      <p:italic r:id="rId79"/>
      <p:boldItalic r:id="rId80"/>
    </p:embeddedFont>
    <p:embeddedFont>
      <p:font typeface="Segoe UI" panose="020B0502040204020203" pitchFamily="34" charset="0"/>
      <p:regular r:id="rId81"/>
      <p:bold r:id="rId82"/>
      <p:italic r:id="rId83"/>
      <p:boldItalic r:id="rId8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9"/>
    <p:restoredTop sz="94694"/>
  </p:normalViewPr>
  <p:slideViewPr>
    <p:cSldViewPr snapToGrid="0" snapToObjects="1">
      <p:cViewPr varScale="1">
        <p:scale>
          <a:sx n="130" d="100"/>
          <a:sy n="130" d="100"/>
        </p:scale>
        <p:origin x="20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84" Type="http://schemas.openxmlformats.org/officeDocument/2006/relationships/font" Target="fonts/font29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font" Target="fonts/font3.fntdata"/><Relationship Id="rId74" Type="http://schemas.openxmlformats.org/officeDocument/2006/relationships/font" Target="fonts/font19.fntdata"/><Relationship Id="rId79" Type="http://schemas.openxmlformats.org/officeDocument/2006/relationships/font" Target="fonts/font24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77" Type="http://schemas.openxmlformats.org/officeDocument/2006/relationships/font" Target="fonts/font2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7.fntdata"/><Relationship Id="rId80" Type="http://schemas.openxmlformats.org/officeDocument/2006/relationships/font" Target="fonts/font25.fntdata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7.fntdata"/><Relationship Id="rId70" Type="http://schemas.openxmlformats.org/officeDocument/2006/relationships/font" Target="fonts/font15.fntdata"/><Relationship Id="rId75" Type="http://schemas.openxmlformats.org/officeDocument/2006/relationships/font" Target="fonts/font20.fntdata"/><Relationship Id="rId83" Type="http://schemas.openxmlformats.org/officeDocument/2006/relationships/font" Target="fonts/font28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font" Target="fonts/font18.fntdata"/><Relationship Id="rId78" Type="http://schemas.openxmlformats.org/officeDocument/2006/relationships/font" Target="fonts/font23.fntdata"/><Relationship Id="rId81" Type="http://schemas.openxmlformats.org/officeDocument/2006/relationships/font" Target="fonts/font26.fntdata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6" Type="http://schemas.openxmlformats.org/officeDocument/2006/relationships/font" Target="fonts/font21.fntdata"/><Relationship Id="rId7" Type="http://schemas.openxmlformats.org/officeDocument/2006/relationships/slide" Target="slides/slide6.xml"/><Relationship Id="rId71" Type="http://schemas.openxmlformats.org/officeDocument/2006/relationships/font" Target="fonts/font1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1.fntdata"/><Relationship Id="rId87" Type="http://schemas.openxmlformats.org/officeDocument/2006/relationships/theme" Target="theme/theme1.xml"/><Relationship Id="rId61" Type="http://schemas.openxmlformats.org/officeDocument/2006/relationships/font" Target="fonts/font6.fntdata"/><Relationship Id="rId82" Type="http://schemas.openxmlformats.org/officeDocument/2006/relationships/font" Target="fonts/font27.fntdata"/></Relationships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5120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4587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0552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45041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8435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03792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69752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6434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35626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3769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75842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9482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12753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84746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7" name="Google Shape;222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" name="Google Shape;2234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gc620bbb0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2" name="Google Shape;2242;gc620bbb0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gc620bbb03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9" name="Google Shape;2249;gc620bbb03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gc620bbb0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" name="Google Shape;2292;gc620bbb0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gc620bbb03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" name="Google Shape;2331;gc620bbb03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gc620bbb036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5" name="Google Shape;2415;gc620bbb036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g70b9f856d4_0_3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6" name="Google Shape;3816;g70b9f856d4_0_3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6" name="Google Shape;4706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7" name="Google Shape;4707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373832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6" name="Google Shape;4996;g77a0abe9bc_2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7" name="Google Shape;4997;g77a0abe9bc_2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6" name="Google Shape;5446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7" name="Google Shape;5447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495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331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5368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936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924" y="1652091"/>
            <a:ext cx="4676700" cy="77219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924" y="2623042"/>
            <a:ext cx="4676700" cy="25546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15" name="Google Shape;15;p3"/>
          <p:cNvSpPr/>
          <p:nvPr/>
        </p:nvSpPr>
        <p:spPr>
          <a:xfrm rot="5400000">
            <a:off x="-66638" y="1633339"/>
            <a:ext cx="942975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238693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119808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509958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281557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162672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552822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552822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252981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134096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524246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524246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524246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252981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134096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unsplash.com/&amp;utm_source=slidescarnival" TargetMode="External"/><Relationship Id="rId4" Type="http://schemas.openxmlformats.org/officeDocument/2006/relationships/hyperlink" Target="https://isometric.online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aleway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barlow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isometric.online/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isometric.online/license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isometric.online/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isometric.online/license/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5122427" y="668001"/>
            <a:ext cx="3841143" cy="3893303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Herophilus</a:t>
            </a:r>
            <a:br>
              <a:rPr lang="en" dirty="0"/>
            </a:br>
            <a:br>
              <a:rPr lang="en" dirty="0"/>
            </a:br>
            <a:r>
              <a:rPr lang="en" sz="2400" i="1" dirty="0"/>
              <a:t>Architecture</a:t>
            </a:r>
            <a:br>
              <a:rPr lang="en" sz="2400" i="1" dirty="0"/>
            </a:br>
            <a:r>
              <a:rPr lang="en" sz="2400" i="1" dirty="0"/>
              <a:t>Review</a:t>
            </a:r>
            <a:endParaRPr sz="24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Integration Requirements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Here you have a list of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And some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3633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Technologies</a:t>
            </a:r>
            <a:endParaRPr dirty="0"/>
          </a:p>
        </p:txBody>
      </p:sp>
      <p:graphicFrame>
        <p:nvGraphicFramePr>
          <p:cNvPr id="1045" name="Google Shape;1045;p24"/>
          <p:cNvGraphicFramePr/>
          <p:nvPr/>
        </p:nvGraphicFramePr>
        <p:xfrm>
          <a:off x="457200" y="2402681"/>
          <a:ext cx="4205300" cy="2004100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05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Yellow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Blue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Orange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24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16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1047" name="Google Shape;1047;p24"/>
          <p:cNvGrpSpPr/>
          <p:nvPr/>
        </p:nvGrpSpPr>
        <p:grpSpPr>
          <a:xfrm>
            <a:off x="5191199" y="905259"/>
            <a:ext cx="3495801" cy="3628765"/>
            <a:chOff x="2012475" y="393272"/>
            <a:chExt cx="4440240" cy="4609126"/>
          </a:xfrm>
        </p:grpSpPr>
        <p:sp>
          <p:nvSpPr>
            <p:cNvPr id="1048" name="Google Shape;1048;p24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3502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Architectural Decisions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with the first set of slides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7185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Architectural</a:t>
            </a:r>
            <a:br>
              <a:rPr lang="en" dirty="0"/>
            </a:br>
            <a:r>
              <a:rPr lang="en" dirty="0"/>
              <a:t>Alignment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Here you have a list of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And some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6947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Architectural</a:t>
            </a:r>
            <a:br>
              <a:rPr lang="en" dirty="0"/>
            </a:br>
            <a:r>
              <a:rPr lang="en" dirty="0"/>
              <a:t>Misalignment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Here you have a list of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And some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54901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Cloud Alignment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And some text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7161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Day 2 Aspects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with the first set of slides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49522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Audit and Controls-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And some text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6513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And some text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03713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Support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And some text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03953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937058" y="1578261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 Requirements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999117" y="2864464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High Level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28947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Training and Education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And some text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4436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is a</a:t>
            </a:r>
            <a:br>
              <a:rPr lang="en" dirty="0"/>
            </a:br>
            <a:r>
              <a:rPr lang="en" dirty="0"/>
              <a:t>slide title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Here you have a list of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And some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685800" y="1570050"/>
            <a:ext cx="3867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BIG CONCEPT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685800" y="2788652"/>
            <a:ext cx="3867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859" name="Google Shape;859;p19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495404" y="1849734"/>
            <a:ext cx="2297431" cy="2787028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000" name="Google Shape;1000;p20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 picture is worth a thousand words</a:t>
            </a:r>
            <a:endParaRPr sz="360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1481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1008" name="Google Shape;1008;p21"/>
          <p:cNvPicPr preferRelativeResize="0"/>
          <p:nvPr/>
        </p:nvPicPr>
        <p:blipFill rotWithShape="1">
          <a:blip r:embed="rId3">
            <a:alphaModFix/>
          </a:blip>
          <a:srcRect l="3295" r="37860"/>
          <a:stretch/>
        </p:blipFill>
        <p:spPr>
          <a:xfrm rot="10800000" flipH="1">
            <a:off x="4572000" y="0"/>
            <a:ext cx="4572000" cy="5143500"/>
          </a:xfrm>
          <a:prstGeom prst="snip1Rect">
            <a:avLst>
              <a:gd name="adj" fmla="val 9999"/>
            </a:avLst>
          </a:prstGeom>
          <a:noFill/>
          <a:ln>
            <a:noFill/>
          </a:ln>
        </p:spPr>
      </p:pic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2"/>
          <p:cNvSpPr txBox="1">
            <a:spLocks noGrp="1"/>
          </p:cNvSpPr>
          <p:nvPr>
            <p:ph type="title" idx="4294967295"/>
          </p:nvPr>
        </p:nvSpPr>
        <p:spPr>
          <a:xfrm>
            <a:off x="381000" y="381000"/>
            <a:ext cx="4754100" cy="101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>
                <a:solidFill>
                  <a:schemeClr val="lt1"/>
                </a:solidFill>
                <a:highlight>
                  <a:schemeClr val="accent1"/>
                </a:highlight>
              </a:rPr>
              <a:t>Want big impact?</a:t>
            </a:r>
            <a:endParaRPr sz="3000" b="0">
              <a:solidFill>
                <a:schemeClr val="lt1"/>
              </a:solidFill>
              <a:highlight>
                <a:schemeClr val="accen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highlight>
                  <a:schemeClr val="accent2"/>
                </a:highlight>
              </a:rPr>
              <a:t>Use big image.</a:t>
            </a:r>
            <a:endParaRPr sz="300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27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021" name="Google Shape;1021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1022" name="Google Shape;1022;p23"/>
          <p:cNvGrpSpPr/>
          <p:nvPr/>
        </p:nvGrpSpPr>
        <p:grpSpPr>
          <a:xfrm>
            <a:off x="2655041" y="2436044"/>
            <a:ext cx="2200509" cy="1776159"/>
            <a:chOff x="3071457" y="2013875"/>
            <a:chExt cx="1944600" cy="1569600"/>
          </a:xfrm>
        </p:grpSpPr>
        <p:sp>
          <p:nvSpPr>
            <p:cNvPr id="1023" name="Google Shape;1023;p23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 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5" name="Google Shape;1025;p23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26" name="Google Shape;1026;p23"/>
          <p:cNvGrpSpPr/>
          <p:nvPr/>
        </p:nvGrpSpPr>
        <p:grpSpPr>
          <a:xfrm>
            <a:off x="457232" y="2436044"/>
            <a:ext cx="2200509" cy="1776159"/>
            <a:chOff x="1126863" y="2013875"/>
            <a:chExt cx="1944600" cy="1569600"/>
          </a:xfrm>
        </p:grpSpPr>
        <p:sp>
          <p:nvSpPr>
            <p:cNvPr id="1027" name="Google Shape;1027;p2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 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9" name="Google Shape;1029;p23"/>
            <p:cNvSpPr txBox="1"/>
            <p:nvPr/>
          </p:nvSpPr>
          <p:spPr>
            <a:xfrm>
              <a:off x="1351625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0" name="Google Shape;1030;p23"/>
          <p:cNvGrpSpPr/>
          <p:nvPr/>
        </p:nvGrpSpPr>
        <p:grpSpPr>
          <a:xfrm>
            <a:off x="4852720" y="2436044"/>
            <a:ext cx="3396158" cy="1776159"/>
            <a:chOff x="5015938" y="2013875"/>
            <a:chExt cx="3001200" cy="1569600"/>
          </a:xfrm>
        </p:grpSpPr>
        <p:sp>
          <p:nvSpPr>
            <p:cNvPr id="1031" name="Google Shape;1031;p23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</a:t>
              </a:r>
              <a:b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</a:b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33" name="Google Shape;1033;p23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 Ipsum dolor sit amet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4" name="Google Shape;1034;p23"/>
          <p:cNvGrpSpPr/>
          <p:nvPr/>
        </p:nvGrpSpPr>
        <p:grpSpPr>
          <a:xfrm>
            <a:off x="4705169" y="3213940"/>
            <a:ext cx="295999" cy="294651"/>
            <a:chOff x="4858109" y="2631368"/>
            <a:chExt cx="316442" cy="315000"/>
          </a:xfrm>
        </p:grpSpPr>
        <p:sp>
          <p:nvSpPr>
            <p:cNvPr id="1035" name="Google Shape;1035;p2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037" name="Google Shape;1037;p23"/>
          <p:cNvGrpSpPr/>
          <p:nvPr/>
        </p:nvGrpSpPr>
        <p:grpSpPr>
          <a:xfrm>
            <a:off x="2512794" y="3213816"/>
            <a:ext cx="294612" cy="294612"/>
            <a:chOff x="3157188" y="909150"/>
            <a:chExt cx="470400" cy="470400"/>
          </a:xfrm>
        </p:grpSpPr>
        <p:sp>
          <p:nvSpPr>
            <p:cNvPr id="1038" name="Google Shape;1038;p2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045" name="Google Shape;1045;p24"/>
          <p:cNvGraphicFramePr/>
          <p:nvPr/>
        </p:nvGraphicFramePr>
        <p:xfrm>
          <a:off x="457200" y="2402681"/>
          <a:ext cx="4205300" cy="2004100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05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Yellow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Blue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Orange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24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16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pSp>
        <p:nvGrpSpPr>
          <p:cNvPr id="1047" name="Google Shape;1047;p24"/>
          <p:cNvGrpSpPr/>
          <p:nvPr/>
        </p:nvGrpSpPr>
        <p:grpSpPr>
          <a:xfrm>
            <a:off x="5191199" y="905259"/>
            <a:ext cx="3495801" cy="3628765"/>
            <a:chOff x="2012475" y="393272"/>
            <a:chExt cx="4440240" cy="4609126"/>
          </a:xfrm>
        </p:grpSpPr>
        <p:sp>
          <p:nvSpPr>
            <p:cNvPr id="1048" name="Google Shape;1048;p24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85934" y="126833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Information Requirements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And some text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070592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25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50000">
                <a:schemeClr val="lt1"/>
              </a:gs>
              <a:gs pos="100000">
                <a:schemeClr val="lt2"/>
              </a:gs>
            </a:gsLst>
            <a:lin ang="16198662" scaled="0"/>
          </a:gradFill>
          <a:ln>
            <a:noFill/>
          </a:ln>
          <a:effectLst>
            <a:outerShdw blurRad="142875" dist="19050" dir="5400000" algn="bl" rotWithShape="0">
              <a:srgbClr val="38226D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25"/>
          <p:cNvSpPr txBox="1">
            <a:spLocks noGrp="1"/>
          </p:cNvSpPr>
          <p:nvPr>
            <p:ph type="title" idx="4294967295"/>
          </p:nvPr>
        </p:nvSpPr>
        <p:spPr>
          <a:xfrm>
            <a:off x="381000" y="453200"/>
            <a:ext cx="5640900" cy="46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Maps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147" name="Google Shape;1147;p25"/>
          <p:cNvSpPr/>
          <p:nvPr/>
        </p:nvSpPr>
        <p:spPr>
          <a:xfrm>
            <a:off x="1947750" y="1878125"/>
            <a:ext cx="7479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our office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30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1149" name="Google Shape;1149;p25"/>
          <p:cNvSpPr txBox="1">
            <a:spLocks noGrp="1"/>
          </p:cNvSpPr>
          <p:nvPr>
            <p:ph type="body" idx="4294967295"/>
          </p:nvPr>
        </p:nvSpPr>
        <p:spPr>
          <a:xfrm>
            <a:off x="1090975" y="453200"/>
            <a:ext cx="77193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</a:rPr>
              <a:t>Find more maps at </a:t>
            </a:r>
            <a:r>
              <a:rPr lang="en" sz="9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endParaRPr sz="900" b="1">
              <a:solidFill>
                <a:schemeClr val="lt1"/>
              </a:solidFill>
            </a:endParaRPr>
          </a:p>
        </p:txBody>
      </p:sp>
      <p:sp>
        <p:nvSpPr>
          <p:cNvPr id="1150" name="Google Shape;1150;p25"/>
          <p:cNvSpPr/>
          <p:nvPr/>
        </p:nvSpPr>
        <p:spPr>
          <a:xfrm>
            <a:off x="1090975" y="21473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25"/>
          <p:cNvSpPr/>
          <p:nvPr/>
        </p:nvSpPr>
        <p:spPr>
          <a:xfrm>
            <a:off x="2824525" y="3795125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25"/>
          <p:cNvSpPr/>
          <p:nvPr/>
        </p:nvSpPr>
        <p:spPr>
          <a:xfrm>
            <a:off x="3853225" y="19448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25"/>
          <p:cNvSpPr/>
          <p:nvPr/>
        </p:nvSpPr>
        <p:spPr>
          <a:xfrm>
            <a:off x="4596175" y="40904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25"/>
          <p:cNvSpPr/>
          <p:nvPr/>
        </p:nvSpPr>
        <p:spPr>
          <a:xfrm>
            <a:off x="6720250" y="24140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25"/>
          <p:cNvSpPr/>
          <p:nvPr/>
        </p:nvSpPr>
        <p:spPr>
          <a:xfrm>
            <a:off x="7377475" y="4157075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1019175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Barlow SemiBold"/>
                <a:ea typeface="Barlow SemiBold"/>
                <a:cs typeface="Barlow SemiBold"/>
                <a:sym typeface="Barlow SemiBold"/>
              </a:rPr>
              <a:t>89,526,124</a:t>
            </a:r>
            <a:endParaRPr sz="960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1" name="Google Shape;1161;p26"/>
          <p:cNvSpPr txBox="1">
            <a:spLocks noGrp="1"/>
          </p:cNvSpPr>
          <p:nvPr>
            <p:ph type="subTitle" idx="4294967295"/>
          </p:nvPr>
        </p:nvSpPr>
        <p:spPr>
          <a:xfrm>
            <a:off x="1019175" y="2992450"/>
            <a:ext cx="743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27"/>
          <p:cNvSpPr txBox="1">
            <a:spLocks noGrp="1"/>
          </p:cNvSpPr>
          <p:nvPr>
            <p:ph type="ctrTitle" idx="4294967295"/>
          </p:nvPr>
        </p:nvSpPr>
        <p:spPr>
          <a:xfrm>
            <a:off x="685800" y="876600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89,526,124$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9" name="Google Shape;1169;p27"/>
          <p:cNvSpPr txBox="1">
            <a:spLocks noGrp="1"/>
          </p:cNvSpPr>
          <p:nvPr>
            <p:ph type="subTitle" idx="4294967295"/>
          </p:nvPr>
        </p:nvSpPr>
        <p:spPr>
          <a:xfrm>
            <a:off x="685800" y="1411308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1170" name="Google Shape;1170;p27"/>
          <p:cNvSpPr txBox="1">
            <a:spLocks noGrp="1"/>
          </p:cNvSpPr>
          <p:nvPr>
            <p:ph type="ctrTitle" idx="4294967295"/>
          </p:nvPr>
        </p:nvSpPr>
        <p:spPr>
          <a:xfrm>
            <a:off x="685800" y="3505493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100%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1" name="Google Shape;1171;p27"/>
          <p:cNvSpPr txBox="1">
            <a:spLocks noGrp="1"/>
          </p:cNvSpPr>
          <p:nvPr>
            <p:ph type="subTitle" idx="4294967295"/>
          </p:nvPr>
        </p:nvSpPr>
        <p:spPr>
          <a:xfrm>
            <a:off x="685800" y="4040201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1172" name="Google Shape;1172;p27"/>
          <p:cNvSpPr txBox="1">
            <a:spLocks noGrp="1"/>
          </p:cNvSpPr>
          <p:nvPr>
            <p:ph type="ctrTitle" idx="4294967295"/>
          </p:nvPr>
        </p:nvSpPr>
        <p:spPr>
          <a:xfrm>
            <a:off x="685800" y="2191047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185,244 users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3" name="Google Shape;1173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725755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1174" name="Google Shape;1174;p2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1175" name="Google Shape;1175;p27"/>
          <p:cNvGrpSpPr/>
          <p:nvPr/>
        </p:nvGrpSpPr>
        <p:grpSpPr>
          <a:xfrm>
            <a:off x="5233951" y="823317"/>
            <a:ext cx="3414844" cy="3813266"/>
            <a:chOff x="2152775" y="305709"/>
            <a:chExt cx="4264823" cy="4762415"/>
          </a:xfrm>
        </p:grpSpPr>
        <p:grpSp>
          <p:nvGrpSpPr>
            <p:cNvPr id="1176" name="Google Shape;1176;p2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9" name="Google Shape;1189;p2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1190;p2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2" name="Google Shape;1192;p2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Google Shape;1193;p2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4" name="Google Shape;1194;p2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1195" name="Google Shape;1195;p2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2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2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202;p2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2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2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2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1206;p2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1207;p2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1208;p2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9" name="Google Shape;1209;p2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0" name="Google Shape;1210;p2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1" name="Google Shape;1211;p2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1212" name="Google Shape;1212;p2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3" name="Google Shape;1213;p2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4" name="Google Shape;1214;p2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1215;p2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1217;p2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1218;p2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2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2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2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2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2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5" name="Google Shape;1225;p2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1226;p2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1227;p2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8" name="Google Shape;1228;p2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1229" name="Google Shape;1229;p2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1230;p2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2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1232;p2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1233;p2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1234;p2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2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1236;p2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7" name="Google Shape;1237;p2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1238;p2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1239;p2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0" name="Google Shape;1240;p2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1" name="Google Shape;1241;p2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2" name="Google Shape;1242;p2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3" name="Google Shape;1243;p2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1244;p2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5" name="Google Shape;1245;p2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1246" name="Google Shape;1246;p2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7" name="Google Shape;1247;p2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2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2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2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2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2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1253;p2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1254;p2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2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2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2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2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2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1260;p2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1261;p2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2" name="Google Shape;1262;p2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1263" name="Google Shape;1263;p2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2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2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2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2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2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2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2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2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2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2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2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1275;p2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2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2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1278;p2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9" name="Google Shape;1279;p2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1280" name="Google Shape;1280;p2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2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2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2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2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2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2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2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1288;p2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2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1290;p2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1" name="Google Shape;1291;p2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1292;p2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2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1294;p2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5" name="Google Shape;1295;p2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96" name="Google Shape;1296;p2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2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2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2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2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01" name="Google Shape;1301;p2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1302" name="Google Shape;1302;p2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1303;p2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2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2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2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2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2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2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2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2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2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8" name="Google Shape;1318;p2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1319" name="Google Shape;1319;p2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2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2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6" name="Google Shape;1326;p2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2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2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2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2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2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5" name="Google Shape;1335;p2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1336" name="Google Shape;1336;p2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2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2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2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2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2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2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2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2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2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2" name="Google Shape;1352;p2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1353" name="Google Shape;1353;p2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2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2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2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2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2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2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2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2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2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2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2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2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2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2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9" name="Google Shape;1369;p2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1370" name="Google Shape;1370;p2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2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2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2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2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2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2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0" name="Google Shape;1380;p2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1381;p2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1383;p2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2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6" name="Google Shape;1386;p2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1387" name="Google Shape;1387;p2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2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2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2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2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2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2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2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7" name="Google Shape;1397;p2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8" name="Google Shape;1398;p2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9" name="Google Shape;1399;p2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0" name="Google Shape;1400;p2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1" name="Google Shape;1401;p2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2" name="Google Shape;1402;p2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3" name="Google Shape;1403;p2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1404" name="Google Shape;1404;p2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2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6" name="Google Shape;1406;p2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7" name="Google Shape;1407;p2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2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2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2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2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2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2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2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5" name="Google Shape;1415;p2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6" name="Google Shape;1416;p2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7" name="Google Shape;1417;p2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8" name="Google Shape;1418;p2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9" name="Google Shape;1419;p2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0" name="Google Shape;1420;p2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1421" name="Google Shape;1421;p2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2" name="Google Shape;1422;p2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3" name="Google Shape;1423;p2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4" name="Google Shape;1424;p2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5" name="Google Shape;1425;p2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6" name="Google Shape;1426;p2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7" name="Google Shape;1427;p2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8" name="Google Shape;1428;p2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9" name="Google Shape;1429;p2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0" name="Google Shape;1430;p2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1" name="Google Shape;1431;p2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2" name="Google Shape;1432;p2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3" name="Google Shape;1433;p2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4" name="Google Shape;1434;p2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5" name="Google Shape;1435;p2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6" name="Google Shape;1436;p2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37" name="Google Shape;1437;p2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1438" name="Google Shape;1438;p2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9" name="Google Shape;1439;p2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0" name="Google Shape;1440;p2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1" name="Google Shape;1441;p2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2" name="Google Shape;1442;p2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3" name="Google Shape;1443;p2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4" name="Google Shape;1444;p2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5" name="Google Shape;1445;p2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6" name="Google Shape;1446;p2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7" name="Google Shape;1447;p2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8" name="Google Shape;1448;p2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9" name="Google Shape;1449;p2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0" name="Google Shape;1450;p2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1" name="Google Shape;1451;p2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2" name="Google Shape;1452;p2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3" name="Google Shape;1453;p2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4" name="Google Shape;1454;p2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1455" name="Google Shape;1455;p2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2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7" name="Google Shape;1457;p2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8" name="Google Shape;1458;p2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9" name="Google Shape;1459;p2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0" name="Google Shape;1460;p2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1" name="Google Shape;1461;p2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2" name="Google Shape;1462;p2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3" name="Google Shape;1463;p2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4" name="Google Shape;1464;p2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5" name="Google Shape;1465;p2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6" name="Google Shape;1466;p2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7" name="Google Shape;1467;p2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8" name="Google Shape;1468;p2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9" name="Google Shape;1469;p2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0" name="Google Shape;1470;p2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1" name="Google Shape;1471;p2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1472" name="Google Shape;1472;p2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8" name="Google Shape;1488;p2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1489" name="Google Shape;1489;p2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5" name="Google Shape;1505;p2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1506" name="Google Shape;1506;p2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2" name="Google Shape;1522;p2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1523" name="Google Shape;1523;p2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9" name="Google Shape;1539;p2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6" name="Google Shape;1556;p2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1557" name="Google Shape;1557;p2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3" name="Google Shape;1573;p2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1574" name="Google Shape;1574;p2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0" name="Google Shape;1590;p2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1591" name="Google Shape;1591;p2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7" name="Google Shape;1607;p2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2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2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2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2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2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2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2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2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2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2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2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2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2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2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2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2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2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2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2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2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2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2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2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2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2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2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2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2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2" name="Google Shape;1682;p2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1683" name="Google Shape;1683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4" name="Google Shape;1684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5" name="Google Shape;1685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6" name="Google Shape;1686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7" name="Google Shape;1687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8" name="Google Shape;1688;p2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1689" name="Google Shape;1689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1690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1" name="Google Shape;1691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2" name="Google Shape;1692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94" name="Google Shape;1694;p2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grpSp>
        <p:nvGrpSpPr>
          <p:cNvPr id="1702" name="Google Shape;1702;p28"/>
          <p:cNvGrpSpPr/>
          <p:nvPr/>
        </p:nvGrpSpPr>
        <p:grpSpPr>
          <a:xfrm>
            <a:off x="477963" y="1650359"/>
            <a:ext cx="2051418" cy="2588394"/>
            <a:chOff x="1083025" y="1574025"/>
            <a:chExt cx="1834900" cy="2315200"/>
          </a:xfrm>
        </p:grpSpPr>
        <p:sp>
          <p:nvSpPr>
            <p:cNvPr id="1703" name="Google Shape;1703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4" name="Google Shape;1704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5" name="Google Shape;1705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06" name="Google Shape;1706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07" name="Google Shape;1707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08" name="Google Shape;1708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9" name="Google Shape;1709;p28"/>
          <p:cNvGrpSpPr/>
          <p:nvPr/>
        </p:nvGrpSpPr>
        <p:grpSpPr>
          <a:xfrm>
            <a:off x="2388508" y="1650359"/>
            <a:ext cx="2051418" cy="2588394"/>
            <a:chOff x="1083025" y="1574025"/>
            <a:chExt cx="1834900" cy="2315200"/>
          </a:xfrm>
        </p:grpSpPr>
        <p:sp>
          <p:nvSpPr>
            <p:cNvPr id="1710" name="Google Shape;1710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1" name="Google Shape;1711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2" name="Google Shape;1712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13" name="Google Shape;1713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14" name="Google Shape;1714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15" name="Google Shape;1715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28"/>
          <p:cNvGrpSpPr/>
          <p:nvPr/>
        </p:nvGrpSpPr>
        <p:grpSpPr>
          <a:xfrm>
            <a:off x="4302291" y="1649564"/>
            <a:ext cx="2051418" cy="2588394"/>
            <a:chOff x="1083025" y="1574025"/>
            <a:chExt cx="1834900" cy="2315200"/>
          </a:xfrm>
        </p:grpSpPr>
        <p:sp>
          <p:nvSpPr>
            <p:cNvPr id="1717" name="Google Shape;1717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8" name="Google Shape;1718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9" name="Google Shape;1719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0" name="Google Shape;1720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1" name="Google Shape;1721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2" name="Google Shape;1722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28"/>
          <p:cNvGrpSpPr/>
          <p:nvPr/>
        </p:nvGrpSpPr>
        <p:grpSpPr>
          <a:xfrm>
            <a:off x="6217659" y="1649551"/>
            <a:ext cx="2051418" cy="2588394"/>
            <a:chOff x="1083025" y="1574025"/>
            <a:chExt cx="1834900" cy="2315200"/>
          </a:xfrm>
        </p:grpSpPr>
        <p:sp>
          <p:nvSpPr>
            <p:cNvPr id="1724" name="Google Shape;1724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5" name="Google Shape;1725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6" name="Google Shape;1726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7" name="Google Shape;1727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8" name="Google Shape;1728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9" name="Google Shape;1729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1737" name="Google Shape;1737;p29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4572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1740" name="Google Shape;1740;p29"/>
          <p:cNvSpPr txBox="1">
            <a:spLocks noGrp="1"/>
          </p:cNvSpPr>
          <p:nvPr>
            <p:ph type="body" idx="2"/>
          </p:nvPr>
        </p:nvSpPr>
        <p:spPr>
          <a:xfrm>
            <a:off x="329025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1741" name="Google Shape;1741;p29"/>
          <p:cNvSpPr txBox="1">
            <a:spLocks noGrp="1"/>
          </p:cNvSpPr>
          <p:nvPr>
            <p:ph type="body" idx="3"/>
          </p:nvPr>
        </p:nvSpPr>
        <p:spPr>
          <a:xfrm>
            <a:off x="61233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30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1747" name="Google Shape;1747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pSp>
        <p:nvGrpSpPr>
          <p:cNvPr id="1748" name="Google Shape;1748;p30"/>
          <p:cNvGrpSpPr/>
          <p:nvPr/>
        </p:nvGrpSpPr>
        <p:grpSpPr>
          <a:xfrm>
            <a:off x="6052563" y="735135"/>
            <a:ext cx="2596372" cy="2900838"/>
            <a:chOff x="2181300" y="231400"/>
            <a:chExt cx="4262637" cy="4762499"/>
          </a:xfrm>
        </p:grpSpPr>
        <p:sp>
          <p:nvSpPr>
            <p:cNvPr id="1749" name="Google Shape;1749;p30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0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0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30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30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30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30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30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30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30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30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30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30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0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30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30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30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0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87" name="Google Shape;1787;p30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1788" name="Google Shape;1788;p30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9" name="Google Shape;1789;p30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0" name="Google Shape;1790;p30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1" name="Google Shape;1791;p30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2" name="Google Shape;1792;p30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3" name="Google Shape;1793;p30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4" name="Google Shape;1794;p30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1795;p30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1796;p30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7" name="Google Shape;1797;p30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8" name="Google Shape;1798;p30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9" name="Google Shape;1799;p30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0" name="Google Shape;1800;p30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1" name="Google Shape;1801;p30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2" name="Google Shape;1802;p30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1803;p30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1804;p30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5" name="Google Shape;1805;p30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1806" name="Google Shape;1806;p30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1807;p30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8" name="Google Shape;1808;p30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9" name="Google Shape;1809;p30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0" name="Google Shape;1810;p30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1" name="Google Shape;1811;p30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2" name="Google Shape;1812;p30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3" name="Google Shape;1813;p30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4" name="Google Shape;1814;p30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5" name="Google Shape;1815;p30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6" name="Google Shape;1816;p30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7" name="Google Shape;1817;p30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8" name="Google Shape;1818;p30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9" name="Google Shape;1819;p30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0" name="Google Shape;1820;p30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1" name="Google Shape;1821;p30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2" name="Google Shape;1822;p30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1823" name="Google Shape;1823;p30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4" name="Google Shape;1824;p30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5" name="Google Shape;1825;p30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6" name="Google Shape;1826;p30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7" name="Google Shape;1827;p30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8" name="Google Shape;1828;p30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9" name="Google Shape;1829;p30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0" name="Google Shape;1830;p30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1" name="Google Shape;1831;p30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2" name="Google Shape;1832;p30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3" name="Google Shape;1833;p30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4" name="Google Shape;1834;p30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5" name="Google Shape;1835;p30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6" name="Google Shape;1836;p30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7" name="Google Shape;1837;p30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8" name="Google Shape;1838;p30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9" name="Google Shape;1839;p30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1840" name="Google Shape;1840;p30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1" name="Google Shape;1841;p30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2" name="Google Shape;1842;p30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3" name="Google Shape;1843;p30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4" name="Google Shape;1844;p30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5" name="Google Shape;1845;p30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6" name="Google Shape;1846;p30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7" name="Google Shape;1847;p30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8" name="Google Shape;1848;p30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9" name="Google Shape;1849;p30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0" name="Google Shape;1850;p30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1" name="Google Shape;1851;p30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2" name="Google Shape;1852;p30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3" name="Google Shape;1853;p30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4" name="Google Shape;1854;p30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5" name="Google Shape;1855;p30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6" name="Google Shape;1856;p30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1857" name="Google Shape;1857;p30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8" name="Google Shape;1858;p30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9" name="Google Shape;1859;p30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0" name="Google Shape;1860;p30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1" name="Google Shape;1861;p30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2" name="Google Shape;1862;p30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3" name="Google Shape;1863;p30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4" name="Google Shape;1864;p30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5" name="Google Shape;1865;p30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6" name="Google Shape;1866;p30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7" name="Google Shape;1867;p30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8" name="Google Shape;1868;p30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9" name="Google Shape;1869;p30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0" name="Google Shape;1870;p30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1" name="Google Shape;1871;p30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2" name="Google Shape;1872;p30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3" name="Google Shape;1873;p30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1874" name="Google Shape;1874;p30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5" name="Google Shape;1875;p30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6" name="Google Shape;1876;p30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7" name="Google Shape;1877;p30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8" name="Google Shape;1878;p30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9" name="Google Shape;1879;p30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0" name="Google Shape;1880;p30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1" name="Google Shape;1881;p30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2" name="Google Shape;1882;p30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3" name="Google Shape;1883;p30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4" name="Google Shape;1884;p30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5" name="Google Shape;1885;p30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6" name="Google Shape;1886;p30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7" name="Google Shape;1887;p30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8" name="Google Shape;1888;p30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9" name="Google Shape;1889;p30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0" name="Google Shape;1890;p30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1" name="Google Shape;1891;p30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1892" name="Google Shape;1892;p30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3" name="Google Shape;1893;p30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4" name="Google Shape;1894;p30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5" name="Google Shape;1895;p30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6" name="Google Shape;1896;p30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7" name="Google Shape;1897;p30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8" name="Google Shape;1898;p30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9" name="Google Shape;1899;p30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0" name="Google Shape;1900;p30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1" name="Google Shape;1901;p30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2" name="Google Shape;1902;p30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3" name="Google Shape;1903;p30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4" name="Google Shape;1904;p30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5" name="Google Shape;1905;p30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6" name="Google Shape;1906;p30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7" name="Google Shape;1907;p30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8" name="Google Shape;1908;p30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1909" name="Google Shape;1909;p30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0" name="Google Shape;1910;p30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1" name="Google Shape;1911;p30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2" name="Google Shape;1912;p30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3" name="Google Shape;1913;p30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4" name="Google Shape;1914;p30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5" name="Google Shape;1915;p30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6" name="Google Shape;1916;p30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7" name="Google Shape;1917;p30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8" name="Google Shape;1918;p30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9" name="Google Shape;1919;p30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0" name="Google Shape;1920;p30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1" name="Google Shape;1921;p30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2" name="Google Shape;1922;p30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3" name="Google Shape;1923;p30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4" name="Google Shape;1924;p30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5" name="Google Shape;1925;p30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26" name="Google Shape;1926;p30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30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p30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9" name="Google Shape;1929;p30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0" name="Google Shape;1930;p30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p30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p30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3" name="Google Shape;1933;p30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4" name="Google Shape;1934;p30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p30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30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30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30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30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30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30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30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3" name="Google Shape;1943;p30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4" name="Google Shape;1944;p30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30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30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30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30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30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p30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30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30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p30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56" name="Google Shape;1956;p30"/>
          <p:cNvCxnSpPr/>
          <p:nvPr/>
        </p:nvCxnSpPr>
        <p:spPr>
          <a:xfrm>
            <a:off x="457200" y="1074699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7" name="Google Shape;1957;p30"/>
          <p:cNvCxnSpPr/>
          <p:nvPr/>
        </p:nvCxnSpPr>
        <p:spPr>
          <a:xfrm>
            <a:off x="457200" y="1784181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8" name="Google Shape;1958;p30"/>
          <p:cNvCxnSpPr/>
          <p:nvPr/>
        </p:nvCxnSpPr>
        <p:spPr>
          <a:xfrm>
            <a:off x="457200" y="2493663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9" name="Google Shape;1959;p30"/>
          <p:cNvCxnSpPr/>
          <p:nvPr/>
        </p:nvCxnSpPr>
        <p:spPr>
          <a:xfrm>
            <a:off x="457200" y="3203146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0" name="Google Shape;1960;p30"/>
          <p:cNvCxnSpPr/>
          <p:nvPr/>
        </p:nvCxnSpPr>
        <p:spPr>
          <a:xfrm>
            <a:off x="457200" y="3934526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1" name="Google Shape;1961;p30"/>
          <p:cNvSpPr txBox="1"/>
          <p:nvPr/>
        </p:nvSpPr>
        <p:spPr>
          <a:xfrm>
            <a:off x="457200" y="915950"/>
            <a:ext cx="3093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4000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3000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2000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1000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62" name="Google Shape;1962;p30"/>
          <p:cNvSpPr/>
          <p:nvPr/>
        </p:nvSpPr>
        <p:spPr>
          <a:xfrm>
            <a:off x="924020" y="2380936"/>
            <a:ext cx="1758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30"/>
          <p:cNvSpPr/>
          <p:nvPr/>
        </p:nvSpPr>
        <p:spPr>
          <a:xfrm>
            <a:off x="1160518" y="1986873"/>
            <a:ext cx="1758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30"/>
          <p:cNvSpPr/>
          <p:nvPr/>
        </p:nvSpPr>
        <p:spPr>
          <a:xfrm>
            <a:off x="1397017" y="2493663"/>
            <a:ext cx="1758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30"/>
          <p:cNvSpPr/>
          <p:nvPr/>
        </p:nvSpPr>
        <p:spPr>
          <a:xfrm>
            <a:off x="2243320" y="2694726"/>
            <a:ext cx="1758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30"/>
          <p:cNvSpPr/>
          <p:nvPr/>
        </p:nvSpPr>
        <p:spPr>
          <a:xfrm>
            <a:off x="2479818" y="2096343"/>
            <a:ext cx="1758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30"/>
          <p:cNvSpPr/>
          <p:nvPr/>
        </p:nvSpPr>
        <p:spPr>
          <a:xfrm>
            <a:off x="2716317" y="1229023"/>
            <a:ext cx="1758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30"/>
          <p:cNvSpPr/>
          <p:nvPr/>
        </p:nvSpPr>
        <p:spPr>
          <a:xfrm>
            <a:off x="3562620" y="2140118"/>
            <a:ext cx="1758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9" name="Google Shape;1969;p30"/>
          <p:cNvSpPr/>
          <p:nvPr/>
        </p:nvSpPr>
        <p:spPr>
          <a:xfrm>
            <a:off x="3799118" y="1074575"/>
            <a:ext cx="1758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0" name="Google Shape;1970;p30"/>
          <p:cNvSpPr/>
          <p:nvPr/>
        </p:nvSpPr>
        <p:spPr>
          <a:xfrm>
            <a:off x="4035617" y="2322561"/>
            <a:ext cx="1758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30"/>
          <p:cNvSpPr/>
          <p:nvPr/>
        </p:nvSpPr>
        <p:spPr>
          <a:xfrm>
            <a:off x="4881920" y="2753100"/>
            <a:ext cx="1758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2" name="Google Shape;1972;p30"/>
          <p:cNvSpPr/>
          <p:nvPr/>
        </p:nvSpPr>
        <p:spPr>
          <a:xfrm>
            <a:off x="5118418" y="1293618"/>
            <a:ext cx="1758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3" name="Google Shape;1973;p30"/>
          <p:cNvSpPr/>
          <p:nvPr/>
        </p:nvSpPr>
        <p:spPr>
          <a:xfrm>
            <a:off x="5354917" y="1607408"/>
            <a:ext cx="1758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8" name="Google Shape;1978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288950" y="756074"/>
            <a:ext cx="1760900" cy="315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979" name="Google Shape;1979;p31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Mobile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980" name="Google Shape;1980;p3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36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1981" name="Google Shape;1981;p31"/>
          <p:cNvGrpSpPr/>
          <p:nvPr/>
        </p:nvGrpSpPr>
        <p:grpSpPr>
          <a:xfrm>
            <a:off x="5248684" y="413748"/>
            <a:ext cx="1842985" cy="3822716"/>
            <a:chOff x="2547150" y="238125"/>
            <a:chExt cx="2525675" cy="5238750"/>
          </a:xfrm>
        </p:grpSpPr>
        <p:sp>
          <p:nvSpPr>
            <p:cNvPr id="1982" name="Google Shape;1982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31"/>
          <p:cNvGrpSpPr/>
          <p:nvPr/>
        </p:nvGrpSpPr>
        <p:grpSpPr>
          <a:xfrm>
            <a:off x="6637552" y="2080650"/>
            <a:ext cx="1041945" cy="2747812"/>
            <a:chOff x="2217389" y="2145281"/>
            <a:chExt cx="771754" cy="2035265"/>
          </a:xfrm>
        </p:grpSpPr>
        <p:sp>
          <p:nvSpPr>
            <p:cNvPr id="1987" name="Google Shape;1987;p31"/>
            <p:cNvSpPr/>
            <p:nvPr/>
          </p:nvSpPr>
          <p:spPr>
            <a:xfrm>
              <a:off x="2315715" y="3791112"/>
              <a:ext cx="673428" cy="389434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2657140" y="3935803"/>
              <a:ext cx="195329" cy="151148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1"/>
            <p:cNvSpPr/>
            <p:nvPr/>
          </p:nvSpPr>
          <p:spPr>
            <a:xfrm>
              <a:off x="2658204" y="3985466"/>
              <a:ext cx="194361" cy="1015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31"/>
            <p:cNvSpPr/>
            <p:nvPr/>
          </p:nvSpPr>
          <p:spPr>
            <a:xfrm>
              <a:off x="2457350" y="3860101"/>
              <a:ext cx="195204" cy="145599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1"/>
            <p:cNvSpPr/>
            <p:nvPr/>
          </p:nvSpPr>
          <p:spPr>
            <a:xfrm>
              <a:off x="2457756" y="3906656"/>
              <a:ext cx="194361" cy="1015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1"/>
            <p:cNvSpPr/>
            <p:nvPr/>
          </p:nvSpPr>
          <p:spPr>
            <a:xfrm>
              <a:off x="2506461" y="2987362"/>
              <a:ext cx="335774" cy="964424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1"/>
            <p:cNvSpPr/>
            <p:nvPr/>
          </p:nvSpPr>
          <p:spPr>
            <a:xfrm>
              <a:off x="2582229" y="2387101"/>
              <a:ext cx="214978" cy="209526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1"/>
            <p:cNvSpPr/>
            <p:nvPr/>
          </p:nvSpPr>
          <p:spPr>
            <a:xfrm>
              <a:off x="2243240" y="2453762"/>
              <a:ext cx="324369" cy="463332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1"/>
            <p:cNvSpPr/>
            <p:nvPr/>
          </p:nvSpPr>
          <p:spPr>
            <a:xfrm>
              <a:off x="2217389" y="2839467"/>
              <a:ext cx="154799" cy="101310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1"/>
            <p:cNvSpPr/>
            <p:nvPr/>
          </p:nvSpPr>
          <p:spPr>
            <a:xfrm>
              <a:off x="2221873" y="2861121"/>
              <a:ext cx="101078" cy="8425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1"/>
            <p:cNvSpPr/>
            <p:nvPr/>
          </p:nvSpPr>
          <p:spPr>
            <a:xfrm>
              <a:off x="2506235" y="2416390"/>
              <a:ext cx="349666" cy="70398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1"/>
            <p:cNvSpPr/>
            <p:nvPr/>
          </p:nvSpPr>
          <p:spPr>
            <a:xfrm>
              <a:off x="2790960" y="2560359"/>
              <a:ext cx="135498" cy="621896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1"/>
            <p:cNvSpPr/>
            <p:nvPr/>
          </p:nvSpPr>
          <p:spPr>
            <a:xfrm>
              <a:off x="2573358" y="2169926"/>
              <a:ext cx="231959" cy="2829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1"/>
            <p:cNvSpPr/>
            <p:nvPr/>
          </p:nvSpPr>
          <p:spPr>
            <a:xfrm>
              <a:off x="2582180" y="2145281"/>
              <a:ext cx="245225" cy="242272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1"/>
            <p:cNvSpPr/>
            <p:nvPr/>
          </p:nvSpPr>
          <p:spPr>
            <a:xfrm>
              <a:off x="2773661" y="2522433"/>
              <a:ext cx="151929" cy="206815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1"/>
            <p:cNvSpPr/>
            <p:nvPr/>
          </p:nvSpPr>
          <p:spPr>
            <a:xfrm>
              <a:off x="2459309" y="2417031"/>
              <a:ext cx="123448" cy="199057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7" name="Google Shape;20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5806" y="904738"/>
            <a:ext cx="2287050" cy="3049426"/>
          </a:xfrm>
          <a:prstGeom prst="rect">
            <a:avLst/>
          </a:prstGeom>
          <a:noFill/>
          <a:ln>
            <a:noFill/>
          </a:ln>
        </p:spPr>
      </p:pic>
      <p:sp>
        <p:nvSpPr>
          <p:cNvPr id="2008" name="Google Shape;2008;p3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37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09" name="Google Shape;2009;p32"/>
          <p:cNvGrpSpPr/>
          <p:nvPr/>
        </p:nvGrpSpPr>
        <p:grpSpPr>
          <a:xfrm>
            <a:off x="5035361" y="585201"/>
            <a:ext cx="2384344" cy="3679174"/>
            <a:chOff x="2112475" y="238125"/>
            <a:chExt cx="3395050" cy="5238750"/>
          </a:xfrm>
        </p:grpSpPr>
        <p:sp>
          <p:nvSpPr>
            <p:cNvPr id="2010" name="Google Shape;2010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4" name="Google Shape;2014;p32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Tablet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2015" name="Google Shape;2015;p32"/>
          <p:cNvGrpSpPr/>
          <p:nvPr/>
        </p:nvGrpSpPr>
        <p:grpSpPr>
          <a:xfrm>
            <a:off x="6866152" y="2080650"/>
            <a:ext cx="1042234" cy="2747998"/>
            <a:chOff x="2217389" y="2145281"/>
            <a:chExt cx="771968" cy="2035404"/>
          </a:xfrm>
        </p:grpSpPr>
        <p:sp>
          <p:nvSpPr>
            <p:cNvPr id="2016" name="Google Shape;2016;p32"/>
            <p:cNvSpPr/>
            <p:nvPr/>
          </p:nvSpPr>
          <p:spPr>
            <a:xfrm>
              <a:off x="2315715" y="3791112"/>
              <a:ext cx="673642" cy="389572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32"/>
            <p:cNvSpPr/>
            <p:nvPr/>
          </p:nvSpPr>
          <p:spPr>
            <a:xfrm>
              <a:off x="2657140" y="3935803"/>
              <a:ext cx="195392" cy="151201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32"/>
            <p:cNvSpPr/>
            <p:nvPr/>
          </p:nvSpPr>
          <p:spPr>
            <a:xfrm>
              <a:off x="2658204" y="3985466"/>
              <a:ext cx="194423" cy="10160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2457350" y="3860101"/>
              <a:ext cx="195266" cy="145651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0" name="Google Shape;2020;p32"/>
            <p:cNvSpPr/>
            <p:nvPr/>
          </p:nvSpPr>
          <p:spPr>
            <a:xfrm>
              <a:off x="2457756" y="3906656"/>
              <a:ext cx="194423" cy="101614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32"/>
            <p:cNvSpPr/>
            <p:nvPr/>
          </p:nvSpPr>
          <p:spPr>
            <a:xfrm>
              <a:off x="2506461" y="2987362"/>
              <a:ext cx="335881" cy="96476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32"/>
            <p:cNvSpPr/>
            <p:nvPr/>
          </p:nvSpPr>
          <p:spPr>
            <a:xfrm>
              <a:off x="2582229" y="2387101"/>
              <a:ext cx="215046" cy="209600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32"/>
            <p:cNvSpPr/>
            <p:nvPr/>
          </p:nvSpPr>
          <p:spPr>
            <a:xfrm>
              <a:off x="2243240" y="2453762"/>
              <a:ext cx="324472" cy="46349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32"/>
            <p:cNvSpPr/>
            <p:nvPr/>
          </p:nvSpPr>
          <p:spPr>
            <a:xfrm>
              <a:off x="2217389" y="2839467"/>
              <a:ext cx="154848" cy="10134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32"/>
            <p:cNvSpPr/>
            <p:nvPr/>
          </p:nvSpPr>
          <p:spPr>
            <a:xfrm>
              <a:off x="2221873" y="2861121"/>
              <a:ext cx="101110" cy="8428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32"/>
            <p:cNvSpPr/>
            <p:nvPr/>
          </p:nvSpPr>
          <p:spPr>
            <a:xfrm>
              <a:off x="2506235" y="2416390"/>
              <a:ext cx="349777" cy="70423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32"/>
            <p:cNvSpPr/>
            <p:nvPr/>
          </p:nvSpPr>
          <p:spPr>
            <a:xfrm>
              <a:off x="2790960" y="2560359"/>
              <a:ext cx="135542" cy="62211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2"/>
            <p:cNvSpPr/>
            <p:nvPr/>
          </p:nvSpPr>
          <p:spPr>
            <a:xfrm>
              <a:off x="2573358" y="2169926"/>
              <a:ext cx="232033" cy="2830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2"/>
            <p:cNvSpPr/>
            <p:nvPr/>
          </p:nvSpPr>
          <p:spPr>
            <a:xfrm>
              <a:off x="2582180" y="2145281"/>
              <a:ext cx="245303" cy="242358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2"/>
            <p:cNvSpPr/>
            <p:nvPr/>
          </p:nvSpPr>
          <p:spPr>
            <a:xfrm>
              <a:off x="2773661" y="2522433"/>
              <a:ext cx="151977" cy="206889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2"/>
            <p:cNvSpPr/>
            <p:nvPr/>
          </p:nvSpPr>
          <p:spPr>
            <a:xfrm>
              <a:off x="2459309" y="2417031"/>
              <a:ext cx="123487" cy="199128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6" name="Google Shape;2036;p3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330454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7" name="Google Shape;2037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38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38" name="Google Shape;2038;p33"/>
          <p:cNvGrpSpPr/>
          <p:nvPr/>
        </p:nvGrpSpPr>
        <p:grpSpPr>
          <a:xfrm>
            <a:off x="3824899" y="1241117"/>
            <a:ext cx="4542205" cy="2661224"/>
            <a:chOff x="1177450" y="241631"/>
            <a:chExt cx="6173152" cy="3616776"/>
          </a:xfrm>
        </p:grpSpPr>
        <p:sp>
          <p:nvSpPr>
            <p:cNvPr id="2039" name="Google Shape;2039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3" name="Google Shape;2043;p33"/>
          <p:cNvSpPr txBox="1">
            <a:spLocks noGrp="1"/>
          </p:cNvSpPr>
          <p:nvPr>
            <p:ph type="body" idx="4294967295"/>
          </p:nvPr>
        </p:nvSpPr>
        <p:spPr>
          <a:xfrm>
            <a:off x="476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Desktop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2044" name="Google Shape;2044;p33"/>
          <p:cNvGrpSpPr/>
          <p:nvPr/>
        </p:nvGrpSpPr>
        <p:grpSpPr>
          <a:xfrm>
            <a:off x="7531342" y="2825005"/>
            <a:ext cx="1214233" cy="1885000"/>
            <a:chOff x="6492887" y="4126007"/>
            <a:chExt cx="271993" cy="422295"/>
          </a:xfrm>
        </p:grpSpPr>
        <p:sp>
          <p:nvSpPr>
            <p:cNvPr id="2045" name="Google Shape;2045;p33"/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3"/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33"/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33"/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33"/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33"/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33"/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33"/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33"/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33"/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33"/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33"/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33"/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33"/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33"/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33"/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3"/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3"/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3"/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3"/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66" name="Google Shape;2066;p33"/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2067" name="Google Shape;2067;p3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8" name="Google Shape;2068;p3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9" name="Google Shape;2069;p3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0" name="Google Shape;2070;p3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3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grpSp>
        <p:nvGrpSpPr>
          <p:cNvPr id="2077" name="Google Shape;2077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78" name="Google Shape;2078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5" name="Google Shape;2135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36" name="Google Shape;2136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37" name="Google Shape;2137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40" name="Google Shape;2140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41" name="Google Shape;2141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2" name="Google Shape;2142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43" name="Google Shape;2143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0" name="Google Shape;2190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1" name="Google Shape;2191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2" name="Google Shape;2192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3" name="Google Shape;2193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4" name="Google Shape;2194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5" name="Google Shape;2195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6" name="Google Shape;2196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0" name="Google Shape;2200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1" name="Google Shape;2201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2" name="Google Shape;2202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3" name="Google Shape;2203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4" name="Google Shape;2204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5" name="Google Shape;2205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6" name="Google Shape;2206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207" name="Google Shape;2207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208" name="Google Shape;2208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209" name="Google Shape;2209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0" name="Google Shape;2210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3" name="Google Shape;2213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214" name="Google Shape;2214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5" name="Google Shape;2215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6" name="Google Shape;2216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17" name="Google Shape;2217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2224" name="Google Shape;2224;p34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Any questions?</a:t>
            </a:r>
            <a:endParaRPr sz="3600" b="1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find me at: </a:t>
            </a:r>
            <a:endParaRPr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@username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user@mail.me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937058" y="1578261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Non Functional Requirements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999117" y="2864464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High Level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64267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230" name="Google Shape;2230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Illustrations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Sergei Tikhonov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5"/>
              </a:rPr>
              <a:t>Unsplash</a:t>
            </a:r>
            <a:endParaRPr sz="2400"/>
          </a:p>
        </p:txBody>
      </p:sp>
      <p:sp>
        <p:nvSpPr>
          <p:cNvPr id="2231" name="Google Shape;2231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3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2237" name="Google Shape;2237;p3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Titles: Raleway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Body copy: Barlow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https://www.fontsquirrel.com/fonts/raleway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https://www.fontsquirrel.com/fonts/barlow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238" name="Google Shape;2238;p36"/>
          <p:cNvSpPr txBox="1"/>
          <p:nvPr/>
        </p:nvSpPr>
        <p:spPr>
          <a:xfrm>
            <a:off x="457200" y="4400250"/>
            <a:ext cx="81918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39" name="Google Shape;2239;p3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7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474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2245" name="Google Shape;2245;p37"/>
          <p:cNvSpPr txBox="1">
            <a:spLocks noGrp="1"/>
          </p:cNvSpPr>
          <p:nvPr>
            <p:ph type="subTitle" idx="1"/>
          </p:nvPr>
        </p:nvSpPr>
        <p:spPr>
          <a:xfrm>
            <a:off x="1085850" y="3287725"/>
            <a:ext cx="44748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2246" name="Google Shape;2246;p37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184008A6-D5C1-4299-B388-71C29FE65C2C}"/>
              </a:ext>
            </a:extLst>
          </p:cNvPr>
          <p:cNvSpPr>
            <a:spLocks/>
          </p:cNvSpPr>
          <p:nvPr/>
        </p:nvSpPr>
        <p:spPr bwMode="auto">
          <a:xfrm>
            <a:off x="1912769" y="596942"/>
            <a:ext cx="5318463" cy="3949616"/>
          </a:xfrm>
          <a:custGeom>
            <a:avLst/>
            <a:gdLst>
              <a:gd name="T0" fmla="*/ 556 w 1359"/>
              <a:gd name="T1" fmla="*/ 1002 h 1028"/>
              <a:gd name="T2" fmla="*/ 236 w 1359"/>
              <a:gd name="T3" fmla="*/ 843 h 1028"/>
              <a:gd name="T4" fmla="*/ 236 w 1359"/>
              <a:gd name="T5" fmla="*/ 472 h 1028"/>
              <a:gd name="T6" fmla="*/ 702 w 1359"/>
              <a:gd name="T7" fmla="*/ 168 h 1028"/>
              <a:gd name="T8" fmla="*/ 795 w 1359"/>
              <a:gd name="T9" fmla="*/ 240 h 1028"/>
              <a:gd name="T10" fmla="*/ 865 w 1359"/>
              <a:gd name="T11" fmla="*/ 337 h 1028"/>
              <a:gd name="T12" fmla="*/ 1037 w 1359"/>
              <a:gd name="T13" fmla="*/ 361 h 1028"/>
              <a:gd name="T14" fmla="*/ 1323 w 1359"/>
              <a:gd name="T15" fmla="*/ 410 h 1028"/>
              <a:gd name="T16" fmla="*/ 1341 w 1359"/>
              <a:gd name="T17" fmla="*/ 566 h 1028"/>
              <a:gd name="T18" fmla="*/ 1105 w 1359"/>
              <a:gd name="T19" fmla="*/ 922 h 1028"/>
              <a:gd name="T20" fmla="*/ 998 w 1359"/>
              <a:gd name="T21" fmla="*/ 974 h 1028"/>
              <a:gd name="T22" fmla="*/ 880 w 1359"/>
              <a:gd name="T23" fmla="*/ 1003 h 1028"/>
              <a:gd name="T24" fmla="*/ 514 w 1359"/>
              <a:gd name="T25" fmla="*/ 1003 h 1028"/>
              <a:gd name="connsiteX0" fmla="*/ 2854 w 8708"/>
              <a:gd name="connsiteY0" fmla="*/ 8528 h 8540"/>
              <a:gd name="connsiteX1" fmla="*/ 500 w 8708"/>
              <a:gd name="connsiteY1" fmla="*/ 6981 h 8540"/>
              <a:gd name="connsiteX2" fmla="*/ 500 w 8708"/>
              <a:gd name="connsiteY2" fmla="*/ 3372 h 8540"/>
              <a:gd name="connsiteX3" fmla="*/ 3929 w 8708"/>
              <a:gd name="connsiteY3" fmla="*/ 415 h 8540"/>
              <a:gd name="connsiteX4" fmla="*/ 4613 w 8708"/>
              <a:gd name="connsiteY4" fmla="*/ 1116 h 8540"/>
              <a:gd name="connsiteX5" fmla="*/ 5128 w 8708"/>
              <a:gd name="connsiteY5" fmla="*/ 2059 h 8540"/>
              <a:gd name="connsiteX6" fmla="*/ 6394 w 8708"/>
              <a:gd name="connsiteY6" fmla="*/ 2293 h 8540"/>
              <a:gd name="connsiteX7" fmla="*/ 8498 w 8708"/>
              <a:gd name="connsiteY7" fmla="*/ 2769 h 8540"/>
              <a:gd name="connsiteX8" fmla="*/ 8631 w 8708"/>
              <a:gd name="connsiteY8" fmla="*/ 4287 h 8540"/>
              <a:gd name="connsiteX9" fmla="*/ 6894 w 8708"/>
              <a:gd name="connsiteY9" fmla="*/ 7750 h 8540"/>
              <a:gd name="connsiteX10" fmla="*/ 6107 w 8708"/>
              <a:gd name="connsiteY10" fmla="*/ 8256 h 8540"/>
              <a:gd name="connsiteX11" fmla="*/ 2545 w 8708"/>
              <a:gd name="connsiteY11" fmla="*/ 8538 h 8540"/>
              <a:gd name="connsiteX0" fmla="*/ 3277 w 10000"/>
              <a:gd name="connsiteY0" fmla="*/ 9986 h 10000"/>
              <a:gd name="connsiteX1" fmla="*/ 574 w 10000"/>
              <a:gd name="connsiteY1" fmla="*/ 8174 h 10000"/>
              <a:gd name="connsiteX2" fmla="*/ 574 w 10000"/>
              <a:gd name="connsiteY2" fmla="*/ 3948 h 10000"/>
              <a:gd name="connsiteX3" fmla="*/ 4512 w 10000"/>
              <a:gd name="connsiteY3" fmla="*/ 486 h 10000"/>
              <a:gd name="connsiteX4" fmla="*/ 5297 w 10000"/>
              <a:gd name="connsiteY4" fmla="*/ 1307 h 10000"/>
              <a:gd name="connsiteX5" fmla="*/ 5889 w 10000"/>
              <a:gd name="connsiteY5" fmla="*/ 2411 h 10000"/>
              <a:gd name="connsiteX6" fmla="*/ 7343 w 10000"/>
              <a:gd name="connsiteY6" fmla="*/ 2685 h 10000"/>
              <a:gd name="connsiteX7" fmla="*/ 9759 w 10000"/>
              <a:gd name="connsiteY7" fmla="*/ 3242 h 10000"/>
              <a:gd name="connsiteX8" fmla="*/ 9912 w 10000"/>
              <a:gd name="connsiteY8" fmla="*/ 5020 h 10000"/>
              <a:gd name="connsiteX9" fmla="*/ 7917 w 10000"/>
              <a:gd name="connsiteY9" fmla="*/ 9075 h 10000"/>
              <a:gd name="connsiteX10" fmla="*/ 2923 w 10000"/>
              <a:gd name="connsiteY10" fmla="*/ 9998 h 10000"/>
              <a:gd name="connsiteX0" fmla="*/ 574 w 10000"/>
              <a:gd name="connsiteY0" fmla="*/ 8174 h 9998"/>
              <a:gd name="connsiteX1" fmla="*/ 574 w 10000"/>
              <a:gd name="connsiteY1" fmla="*/ 3948 h 9998"/>
              <a:gd name="connsiteX2" fmla="*/ 4512 w 10000"/>
              <a:gd name="connsiteY2" fmla="*/ 486 h 9998"/>
              <a:gd name="connsiteX3" fmla="*/ 5297 w 10000"/>
              <a:gd name="connsiteY3" fmla="*/ 1307 h 9998"/>
              <a:gd name="connsiteX4" fmla="*/ 5889 w 10000"/>
              <a:gd name="connsiteY4" fmla="*/ 2411 h 9998"/>
              <a:gd name="connsiteX5" fmla="*/ 7343 w 10000"/>
              <a:gd name="connsiteY5" fmla="*/ 2685 h 9998"/>
              <a:gd name="connsiteX6" fmla="*/ 9759 w 10000"/>
              <a:gd name="connsiteY6" fmla="*/ 3242 h 9998"/>
              <a:gd name="connsiteX7" fmla="*/ 9912 w 10000"/>
              <a:gd name="connsiteY7" fmla="*/ 5020 h 9998"/>
              <a:gd name="connsiteX8" fmla="*/ 7917 w 10000"/>
              <a:gd name="connsiteY8" fmla="*/ 9075 h 9998"/>
              <a:gd name="connsiteX9" fmla="*/ 2923 w 10000"/>
              <a:gd name="connsiteY9" fmla="*/ 9998 h 9998"/>
              <a:gd name="connsiteX0" fmla="*/ 574 w 10000"/>
              <a:gd name="connsiteY0" fmla="*/ 8176 h 10000"/>
              <a:gd name="connsiteX1" fmla="*/ 574 w 10000"/>
              <a:gd name="connsiteY1" fmla="*/ 3949 h 10000"/>
              <a:gd name="connsiteX2" fmla="*/ 4512 w 10000"/>
              <a:gd name="connsiteY2" fmla="*/ 486 h 10000"/>
              <a:gd name="connsiteX3" fmla="*/ 5297 w 10000"/>
              <a:gd name="connsiteY3" fmla="*/ 1307 h 10000"/>
              <a:gd name="connsiteX4" fmla="*/ 5889 w 10000"/>
              <a:gd name="connsiteY4" fmla="*/ 2411 h 10000"/>
              <a:gd name="connsiteX5" fmla="*/ 7343 w 10000"/>
              <a:gd name="connsiteY5" fmla="*/ 2686 h 10000"/>
              <a:gd name="connsiteX6" fmla="*/ 9759 w 10000"/>
              <a:gd name="connsiteY6" fmla="*/ 3243 h 10000"/>
              <a:gd name="connsiteX7" fmla="*/ 9912 w 10000"/>
              <a:gd name="connsiteY7" fmla="*/ 5021 h 10000"/>
              <a:gd name="connsiteX8" fmla="*/ 7917 w 10000"/>
              <a:gd name="connsiteY8" fmla="*/ 9077 h 10000"/>
              <a:gd name="connsiteX9" fmla="*/ 2923 w 10000"/>
              <a:gd name="connsiteY9" fmla="*/ 10000 h 10000"/>
              <a:gd name="connsiteX0" fmla="*/ 574 w 10000"/>
              <a:gd name="connsiteY0" fmla="*/ 8176 h 10000"/>
              <a:gd name="connsiteX1" fmla="*/ 574 w 10000"/>
              <a:gd name="connsiteY1" fmla="*/ 3949 h 10000"/>
              <a:gd name="connsiteX2" fmla="*/ 4512 w 10000"/>
              <a:gd name="connsiteY2" fmla="*/ 486 h 10000"/>
              <a:gd name="connsiteX3" fmla="*/ 5297 w 10000"/>
              <a:gd name="connsiteY3" fmla="*/ 1307 h 10000"/>
              <a:gd name="connsiteX4" fmla="*/ 5889 w 10000"/>
              <a:gd name="connsiteY4" fmla="*/ 2411 h 10000"/>
              <a:gd name="connsiteX5" fmla="*/ 7343 w 10000"/>
              <a:gd name="connsiteY5" fmla="*/ 2686 h 10000"/>
              <a:gd name="connsiteX6" fmla="*/ 9759 w 10000"/>
              <a:gd name="connsiteY6" fmla="*/ 3243 h 10000"/>
              <a:gd name="connsiteX7" fmla="*/ 9912 w 10000"/>
              <a:gd name="connsiteY7" fmla="*/ 5021 h 10000"/>
              <a:gd name="connsiteX8" fmla="*/ 7917 w 10000"/>
              <a:gd name="connsiteY8" fmla="*/ 9077 h 10000"/>
              <a:gd name="connsiteX9" fmla="*/ 2923 w 10000"/>
              <a:gd name="connsiteY9" fmla="*/ 10000 h 10000"/>
              <a:gd name="connsiteX10" fmla="*/ 574 w 10000"/>
              <a:gd name="connsiteY10" fmla="*/ 8176 h 10000"/>
              <a:gd name="connsiteX0" fmla="*/ 574 w 10000"/>
              <a:gd name="connsiteY0" fmla="*/ 8176 h 10002"/>
              <a:gd name="connsiteX1" fmla="*/ 574 w 10000"/>
              <a:gd name="connsiteY1" fmla="*/ 3949 h 10002"/>
              <a:gd name="connsiteX2" fmla="*/ 4512 w 10000"/>
              <a:gd name="connsiteY2" fmla="*/ 486 h 10002"/>
              <a:gd name="connsiteX3" fmla="*/ 5297 w 10000"/>
              <a:gd name="connsiteY3" fmla="*/ 1307 h 10002"/>
              <a:gd name="connsiteX4" fmla="*/ 5889 w 10000"/>
              <a:gd name="connsiteY4" fmla="*/ 2411 h 10002"/>
              <a:gd name="connsiteX5" fmla="*/ 7343 w 10000"/>
              <a:gd name="connsiteY5" fmla="*/ 2686 h 10002"/>
              <a:gd name="connsiteX6" fmla="*/ 9759 w 10000"/>
              <a:gd name="connsiteY6" fmla="*/ 3243 h 10002"/>
              <a:gd name="connsiteX7" fmla="*/ 9912 w 10000"/>
              <a:gd name="connsiteY7" fmla="*/ 5021 h 10002"/>
              <a:gd name="connsiteX8" fmla="*/ 7917 w 10000"/>
              <a:gd name="connsiteY8" fmla="*/ 9077 h 10002"/>
              <a:gd name="connsiteX9" fmla="*/ 2923 w 10000"/>
              <a:gd name="connsiteY9" fmla="*/ 10000 h 10002"/>
              <a:gd name="connsiteX10" fmla="*/ 574 w 10000"/>
              <a:gd name="connsiteY10" fmla="*/ 8176 h 10002"/>
              <a:gd name="connsiteX0" fmla="*/ 574 w 10000"/>
              <a:gd name="connsiteY0" fmla="*/ 8176 h 10003"/>
              <a:gd name="connsiteX1" fmla="*/ 574 w 10000"/>
              <a:gd name="connsiteY1" fmla="*/ 3949 h 10003"/>
              <a:gd name="connsiteX2" fmla="*/ 4512 w 10000"/>
              <a:gd name="connsiteY2" fmla="*/ 486 h 10003"/>
              <a:gd name="connsiteX3" fmla="*/ 5297 w 10000"/>
              <a:gd name="connsiteY3" fmla="*/ 1307 h 10003"/>
              <a:gd name="connsiteX4" fmla="*/ 5889 w 10000"/>
              <a:gd name="connsiteY4" fmla="*/ 2411 h 10003"/>
              <a:gd name="connsiteX5" fmla="*/ 7343 w 10000"/>
              <a:gd name="connsiteY5" fmla="*/ 2686 h 10003"/>
              <a:gd name="connsiteX6" fmla="*/ 9759 w 10000"/>
              <a:gd name="connsiteY6" fmla="*/ 3243 h 10003"/>
              <a:gd name="connsiteX7" fmla="*/ 9912 w 10000"/>
              <a:gd name="connsiteY7" fmla="*/ 5021 h 10003"/>
              <a:gd name="connsiteX8" fmla="*/ 7917 w 10000"/>
              <a:gd name="connsiteY8" fmla="*/ 9077 h 10003"/>
              <a:gd name="connsiteX9" fmla="*/ 2923 w 10000"/>
              <a:gd name="connsiteY9" fmla="*/ 10000 h 10003"/>
              <a:gd name="connsiteX10" fmla="*/ 574 w 10000"/>
              <a:gd name="connsiteY10" fmla="*/ 8176 h 10003"/>
              <a:gd name="connsiteX0" fmla="*/ 574 w 10000"/>
              <a:gd name="connsiteY0" fmla="*/ 8176 h 10003"/>
              <a:gd name="connsiteX1" fmla="*/ 574 w 10000"/>
              <a:gd name="connsiteY1" fmla="*/ 3949 h 10003"/>
              <a:gd name="connsiteX2" fmla="*/ 4512 w 10000"/>
              <a:gd name="connsiteY2" fmla="*/ 486 h 10003"/>
              <a:gd name="connsiteX3" fmla="*/ 5297 w 10000"/>
              <a:gd name="connsiteY3" fmla="*/ 1307 h 10003"/>
              <a:gd name="connsiteX4" fmla="*/ 5889 w 10000"/>
              <a:gd name="connsiteY4" fmla="*/ 2411 h 10003"/>
              <a:gd name="connsiteX5" fmla="*/ 7343 w 10000"/>
              <a:gd name="connsiteY5" fmla="*/ 2686 h 10003"/>
              <a:gd name="connsiteX6" fmla="*/ 9759 w 10000"/>
              <a:gd name="connsiteY6" fmla="*/ 3243 h 10003"/>
              <a:gd name="connsiteX7" fmla="*/ 9912 w 10000"/>
              <a:gd name="connsiteY7" fmla="*/ 5021 h 10003"/>
              <a:gd name="connsiteX8" fmla="*/ 6441 w 10000"/>
              <a:gd name="connsiteY8" fmla="*/ 6495 h 10003"/>
              <a:gd name="connsiteX9" fmla="*/ 2923 w 10000"/>
              <a:gd name="connsiteY9" fmla="*/ 10000 h 10003"/>
              <a:gd name="connsiteX10" fmla="*/ 574 w 10000"/>
              <a:gd name="connsiteY10" fmla="*/ 8176 h 10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10003">
                <a:moveTo>
                  <a:pt x="574" y="8176"/>
                </a:moveTo>
                <a:cubicBezTo>
                  <a:pt x="675" y="6069"/>
                  <a:pt x="2568" y="5043"/>
                  <a:pt x="574" y="3949"/>
                </a:cubicBezTo>
                <a:cubicBezTo>
                  <a:pt x="-1421" y="2857"/>
                  <a:pt x="2255" y="-1427"/>
                  <a:pt x="4512" y="486"/>
                </a:cubicBezTo>
                <a:cubicBezTo>
                  <a:pt x="4790" y="726"/>
                  <a:pt x="5069" y="987"/>
                  <a:pt x="5297" y="1307"/>
                </a:cubicBezTo>
                <a:cubicBezTo>
                  <a:pt x="5542" y="1637"/>
                  <a:pt x="5660" y="2069"/>
                  <a:pt x="5889" y="2411"/>
                </a:cubicBezTo>
                <a:cubicBezTo>
                  <a:pt x="6244" y="2937"/>
                  <a:pt x="6895" y="2788"/>
                  <a:pt x="7343" y="2686"/>
                </a:cubicBezTo>
                <a:cubicBezTo>
                  <a:pt x="8136" y="2526"/>
                  <a:pt x="9142" y="2355"/>
                  <a:pt x="9759" y="3243"/>
                </a:cubicBezTo>
                <a:cubicBezTo>
                  <a:pt x="10063" y="3688"/>
                  <a:pt x="10038" y="4486"/>
                  <a:pt x="9912" y="5021"/>
                </a:cubicBezTo>
                <a:cubicBezTo>
                  <a:pt x="9556" y="6513"/>
                  <a:pt x="7422" y="5594"/>
                  <a:pt x="6441" y="6495"/>
                </a:cubicBezTo>
                <a:cubicBezTo>
                  <a:pt x="5276" y="7325"/>
                  <a:pt x="3964" y="9808"/>
                  <a:pt x="2923" y="10000"/>
                </a:cubicBezTo>
                <a:cubicBezTo>
                  <a:pt x="1328" y="10061"/>
                  <a:pt x="446" y="9230"/>
                  <a:pt x="574" y="8176"/>
                </a:cubicBezTo>
                <a:close/>
              </a:path>
            </a:pathLst>
          </a:cu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N" sz="105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F68D0D-6B72-4ADE-A5D5-A71D4A63264D}"/>
              </a:ext>
            </a:extLst>
          </p:cNvPr>
          <p:cNvSpPr txBox="1"/>
          <p:nvPr/>
        </p:nvSpPr>
        <p:spPr>
          <a:xfrm>
            <a:off x="5393646" y="4025349"/>
            <a:ext cx="3096047" cy="5539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Calibri Light" charset="0"/>
                <a:cs typeface="Segoe UI" panose="020B0502040204020203" pitchFamily="34" charset="0"/>
              </a:rPr>
              <a:t>This is a sample text. Insert your desired text here. This is a sample text. Insert your desired text here.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26689FD-0D7C-4308-86C4-04D96A83FD3E}"/>
              </a:ext>
            </a:extLst>
          </p:cNvPr>
          <p:cNvSpPr txBox="1"/>
          <p:nvPr/>
        </p:nvSpPr>
        <p:spPr>
          <a:xfrm>
            <a:off x="5388460" y="3392871"/>
            <a:ext cx="3096047" cy="5078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33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rPr>
              <a:t>What's Next</a:t>
            </a:r>
            <a:endParaRPr lang="en-IN" sz="3300" b="1" dirty="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41" name="Freeform 33">
            <a:extLst>
              <a:ext uri="{FF2B5EF4-FFF2-40B4-BE49-F238E27FC236}">
                <a16:creationId xmlns:a16="http://schemas.microsoft.com/office/drawing/2014/main" id="{91178075-B917-47DB-8F79-589EF39BD052}"/>
              </a:ext>
            </a:extLst>
          </p:cNvPr>
          <p:cNvSpPr>
            <a:spLocks/>
          </p:cNvSpPr>
          <p:nvPr/>
        </p:nvSpPr>
        <p:spPr bwMode="auto">
          <a:xfrm rot="3600000">
            <a:off x="6361608" y="1041175"/>
            <a:ext cx="648301" cy="204727"/>
          </a:xfrm>
          <a:custGeom>
            <a:avLst/>
            <a:gdLst>
              <a:gd name="T0" fmla="*/ 476 w 476"/>
              <a:gd name="T1" fmla="*/ 5 h 151"/>
              <a:gd name="T2" fmla="*/ 280 w 476"/>
              <a:gd name="T3" fmla="*/ 21 h 151"/>
              <a:gd name="T4" fmla="*/ 26 w 476"/>
              <a:gd name="T5" fmla="*/ 67 h 151"/>
              <a:gd name="T6" fmla="*/ 17 w 476"/>
              <a:gd name="T7" fmla="*/ 108 h 151"/>
              <a:gd name="T8" fmla="*/ 212 w 476"/>
              <a:gd name="T9" fmla="*/ 108 h 151"/>
              <a:gd name="T10" fmla="*/ 476 w 476"/>
              <a:gd name="T11" fmla="*/ 5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6" h="151">
                <a:moveTo>
                  <a:pt x="476" y="5"/>
                </a:moveTo>
                <a:cubicBezTo>
                  <a:pt x="476" y="5"/>
                  <a:pt x="363" y="0"/>
                  <a:pt x="280" y="21"/>
                </a:cubicBezTo>
                <a:cubicBezTo>
                  <a:pt x="198" y="41"/>
                  <a:pt x="47" y="58"/>
                  <a:pt x="26" y="67"/>
                </a:cubicBezTo>
                <a:cubicBezTo>
                  <a:pt x="4" y="75"/>
                  <a:pt x="0" y="94"/>
                  <a:pt x="17" y="108"/>
                </a:cubicBezTo>
                <a:cubicBezTo>
                  <a:pt x="34" y="122"/>
                  <a:pt x="71" y="151"/>
                  <a:pt x="212" y="108"/>
                </a:cubicBezTo>
                <a:cubicBezTo>
                  <a:pt x="353" y="65"/>
                  <a:pt x="456" y="73"/>
                  <a:pt x="476" y="5"/>
                </a:cubicBezTo>
                <a:close/>
              </a:path>
            </a:pathLst>
          </a:custGeom>
          <a:solidFill>
            <a:srgbClr val="EAC69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N" sz="1050"/>
          </a:p>
        </p:txBody>
      </p:sp>
      <p:sp>
        <p:nvSpPr>
          <p:cNvPr id="42" name="Freeform 32">
            <a:extLst>
              <a:ext uri="{FF2B5EF4-FFF2-40B4-BE49-F238E27FC236}">
                <a16:creationId xmlns:a16="http://schemas.microsoft.com/office/drawing/2014/main" id="{61F2FA47-26D0-4CA4-BE56-4A4F05E25668}"/>
              </a:ext>
            </a:extLst>
          </p:cNvPr>
          <p:cNvSpPr>
            <a:spLocks/>
          </p:cNvSpPr>
          <p:nvPr/>
        </p:nvSpPr>
        <p:spPr bwMode="auto">
          <a:xfrm rot="3600000">
            <a:off x="6167890" y="1041953"/>
            <a:ext cx="887149" cy="379346"/>
          </a:xfrm>
          <a:custGeom>
            <a:avLst/>
            <a:gdLst>
              <a:gd name="T0" fmla="*/ 279 w 651"/>
              <a:gd name="T1" fmla="*/ 216 h 279"/>
              <a:gd name="T2" fmla="*/ 104 w 651"/>
              <a:gd name="T3" fmla="*/ 277 h 279"/>
              <a:gd name="T4" fmla="*/ 23 w 651"/>
              <a:gd name="T5" fmla="*/ 216 h 279"/>
              <a:gd name="T6" fmla="*/ 325 w 651"/>
              <a:gd name="T7" fmla="*/ 67 h 279"/>
              <a:gd name="T8" fmla="*/ 621 w 651"/>
              <a:gd name="T9" fmla="*/ 6 h 279"/>
              <a:gd name="T10" fmla="*/ 279 w 651"/>
              <a:gd name="T11" fmla="*/ 216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51" h="279">
                <a:moveTo>
                  <a:pt x="279" y="216"/>
                </a:moveTo>
                <a:cubicBezTo>
                  <a:pt x="279" y="216"/>
                  <a:pt x="138" y="279"/>
                  <a:pt x="104" y="277"/>
                </a:cubicBezTo>
                <a:cubicBezTo>
                  <a:pt x="70" y="275"/>
                  <a:pt x="0" y="249"/>
                  <a:pt x="23" y="216"/>
                </a:cubicBezTo>
                <a:cubicBezTo>
                  <a:pt x="46" y="183"/>
                  <a:pt x="230" y="114"/>
                  <a:pt x="325" y="67"/>
                </a:cubicBezTo>
                <a:cubicBezTo>
                  <a:pt x="421" y="19"/>
                  <a:pt x="591" y="0"/>
                  <a:pt x="621" y="6"/>
                </a:cubicBezTo>
                <a:cubicBezTo>
                  <a:pt x="651" y="11"/>
                  <a:pt x="279" y="216"/>
                  <a:pt x="279" y="216"/>
                </a:cubicBezTo>
                <a:close/>
              </a:path>
            </a:pathLst>
          </a:custGeom>
          <a:solidFill>
            <a:srgbClr val="EDCEA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N" sz="1050"/>
          </a:p>
        </p:txBody>
      </p:sp>
      <p:sp>
        <p:nvSpPr>
          <p:cNvPr id="43" name="Freeform 31">
            <a:extLst>
              <a:ext uri="{FF2B5EF4-FFF2-40B4-BE49-F238E27FC236}">
                <a16:creationId xmlns:a16="http://schemas.microsoft.com/office/drawing/2014/main" id="{6B7E0709-E330-46F1-AC9B-5BFA94601AEB}"/>
              </a:ext>
            </a:extLst>
          </p:cNvPr>
          <p:cNvSpPr>
            <a:spLocks/>
          </p:cNvSpPr>
          <p:nvPr/>
        </p:nvSpPr>
        <p:spPr bwMode="auto">
          <a:xfrm rot="3600000">
            <a:off x="6152716" y="978429"/>
            <a:ext cx="745646" cy="602137"/>
          </a:xfrm>
          <a:custGeom>
            <a:avLst/>
            <a:gdLst>
              <a:gd name="T0" fmla="*/ 389 w 547"/>
              <a:gd name="T1" fmla="*/ 164 h 443"/>
              <a:gd name="T2" fmla="*/ 161 w 547"/>
              <a:gd name="T3" fmla="*/ 378 h 443"/>
              <a:gd name="T4" fmla="*/ 15 w 547"/>
              <a:gd name="T5" fmla="*/ 400 h 443"/>
              <a:gd name="T6" fmla="*/ 228 w 547"/>
              <a:gd name="T7" fmla="*/ 151 h 443"/>
              <a:gd name="T8" fmla="*/ 455 w 547"/>
              <a:gd name="T9" fmla="*/ 4 h 443"/>
              <a:gd name="T10" fmla="*/ 389 w 547"/>
              <a:gd name="T11" fmla="*/ 164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7" h="443">
                <a:moveTo>
                  <a:pt x="389" y="164"/>
                </a:moveTo>
                <a:cubicBezTo>
                  <a:pt x="389" y="164"/>
                  <a:pt x="203" y="329"/>
                  <a:pt x="161" y="378"/>
                </a:cubicBezTo>
                <a:cubicBezTo>
                  <a:pt x="119" y="427"/>
                  <a:pt x="30" y="443"/>
                  <a:pt x="15" y="400"/>
                </a:cubicBezTo>
                <a:cubicBezTo>
                  <a:pt x="0" y="357"/>
                  <a:pt x="175" y="211"/>
                  <a:pt x="228" y="151"/>
                </a:cubicBezTo>
                <a:cubicBezTo>
                  <a:pt x="280" y="91"/>
                  <a:pt x="364" y="8"/>
                  <a:pt x="455" y="4"/>
                </a:cubicBezTo>
                <a:cubicBezTo>
                  <a:pt x="547" y="0"/>
                  <a:pt x="389" y="164"/>
                  <a:pt x="389" y="164"/>
                </a:cubicBezTo>
                <a:close/>
              </a:path>
            </a:pathLst>
          </a:custGeom>
          <a:solidFill>
            <a:srgbClr val="EED2A8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N" sz="105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CE9EB14B-1FD9-42B6-A09C-23882BBE397C}"/>
              </a:ext>
            </a:extLst>
          </p:cNvPr>
          <p:cNvSpPr>
            <a:spLocks/>
          </p:cNvSpPr>
          <p:nvPr/>
        </p:nvSpPr>
        <p:spPr bwMode="auto">
          <a:xfrm rot="3600000">
            <a:off x="6597072" y="477948"/>
            <a:ext cx="1866278" cy="2357118"/>
          </a:xfrm>
          <a:custGeom>
            <a:avLst/>
            <a:gdLst>
              <a:gd name="connsiteX0" fmla="*/ 1531307 w 2167623"/>
              <a:gd name="connsiteY0" fmla="*/ 0 h 2110148"/>
              <a:gd name="connsiteX1" fmla="*/ 1738851 w 2167623"/>
              <a:gd name="connsiteY1" fmla="*/ 0 h 2110148"/>
              <a:gd name="connsiteX2" fmla="*/ 2167623 w 2167623"/>
              <a:gd name="connsiteY2" fmla="*/ 213223 h 2110148"/>
              <a:gd name="connsiteX3" fmla="*/ 1609559 w 2167623"/>
              <a:gd name="connsiteY3" fmla="*/ 1193946 h 2110148"/>
              <a:gd name="connsiteX4" fmla="*/ 1193705 w 2167623"/>
              <a:gd name="connsiteY4" fmla="*/ 1503648 h 2110148"/>
              <a:gd name="connsiteX5" fmla="*/ 989009 w 2167623"/>
              <a:gd name="connsiteY5" fmla="*/ 1963899 h 2110148"/>
              <a:gd name="connsiteX6" fmla="*/ 902822 w 2167623"/>
              <a:gd name="connsiteY6" fmla="*/ 2110148 h 2110148"/>
              <a:gd name="connsiteX7" fmla="*/ 782159 w 2167623"/>
              <a:gd name="connsiteY7" fmla="*/ 1968201 h 2110148"/>
              <a:gd name="connsiteX8" fmla="*/ 885584 w 2167623"/>
              <a:gd name="connsiteY8" fmla="*/ 1428373 h 2110148"/>
              <a:gd name="connsiteX9" fmla="*/ 551608 w 2167623"/>
              <a:gd name="connsiteY9" fmla="*/ 1228357 h 2110148"/>
              <a:gd name="connsiteX10" fmla="*/ 269344 w 2167623"/>
              <a:gd name="connsiteY10" fmla="*/ 1770336 h 2110148"/>
              <a:gd name="connsiteX11" fmla="*/ 19400 w 2167623"/>
              <a:gd name="connsiteY11" fmla="*/ 2105846 h 2110148"/>
              <a:gd name="connsiteX12" fmla="*/ 64649 w 2167623"/>
              <a:gd name="connsiteY12" fmla="*/ 1510100 h 2110148"/>
              <a:gd name="connsiteX13" fmla="*/ 252106 w 2167623"/>
              <a:gd name="connsiteY13" fmla="*/ 989629 h 2110148"/>
              <a:gd name="connsiteX14" fmla="*/ 1284202 w 2167623"/>
              <a:gd name="connsiteY14" fmla="*/ 602501 h 2110148"/>
              <a:gd name="connsiteX15" fmla="*/ 1516780 w 2167623"/>
              <a:gd name="connsiteY15" fmla="*/ 35420 h 2110148"/>
              <a:gd name="connsiteX16" fmla="*/ 1531307 w 2167623"/>
              <a:gd name="connsiteY16" fmla="*/ 0 h 2110148"/>
              <a:gd name="connsiteX0" fmla="*/ 1516780 w 2167623"/>
              <a:gd name="connsiteY0" fmla="*/ 35420 h 2110148"/>
              <a:gd name="connsiteX1" fmla="*/ 1738851 w 2167623"/>
              <a:gd name="connsiteY1" fmla="*/ 0 h 2110148"/>
              <a:gd name="connsiteX2" fmla="*/ 2167623 w 2167623"/>
              <a:gd name="connsiteY2" fmla="*/ 213223 h 2110148"/>
              <a:gd name="connsiteX3" fmla="*/ 1609559 w 2167623"/>
              <a:gd name="connsiteY3" fmla="*/ 1193946 h 2110148"/>
              <a:gd name="connsiteX4" fmla="*/ 1193705 w 2167623"/>
              <a:gd name="connsiteY4" fmla="*/ 1503648 h 2110148"/>
              <a:gd name="connsiteX5" fmla="*/ 989009 w 2167623"/>
              <a:gd name="connsiteY5" fmla="*/ 1963899 h 2110148"/>
              <a:gd name="connsiteX6" fmla="*/ 902822 w 2167623"/>
              <a:gd name="connsiteY6" fmla="*/ 2110148 h 2110148"/>
              <a:gd name="connsiteX7" fmla="*/ 782159 w 2167623"/>
              <a:gd name="connsiteY7" fmla="*/ 1968201 h 2110148"/>
              <a:gd name="connsiteX8" fmla="*/ 885584 w 2167623"/>
              <a:gd name="connsiteY8" fmla="*/ 1428373 h 2110148"/>
              <a:gd name="connsiteX9" fmla="*/ 551608 w 2167623"/>
              <a:gd name="connsiteY9" fmla="*/ 1228357 h 2110148"/>
              <a:gd name="connsiteX10" fmla="*/ 269344 w 2167623"/>
              <a:gd name="connsiteY10" fmla="*/ 1770336 h 2110148"/>
              <a:gd name="connsiteX11" fmla="*/ 19400 w 2167623"/>
              <a:gd name="connsiteY11" fmla="*/ 2105846 h 2110148"/>
              <a:gd name="connsiteX12" fmla="*/ 64649 w 2167623"/>
              <a:gd name="connsiteY12" fmla="*/ 1510100 h 2110148"/>
              <a:gd name="connsiteX13" fmla="*/ 252106 w 2167623"/>
              <a:gd name="connsiteY13" fmla="*/ 989629 h 2110148"/>
              <a:gd name="connsiteX14" fmla="*/ 1284202 w 2167623"/>
              <a:gd name="connsiteY14" fmla="*/ 602501 h 2110148"/>
              <a:gd name="connsiteX15" fmla="*/ 1516780 w 2167623"/>
              <a:gd name="connsiteY15" fmla="*/ 35420 h 2110148"/>
              <a:gd name="connsiteX0" fmla="*/ 1516780 w 2167623"/>
              <a:gd name="connsiteY0" fmla="*/ 0 h 2074728"/>
              <a:gd name="connsiteX1" fmla="*/ 2167623 w 2167623"/>
              <a:gd name="connsiteY1" fmla="*/ 177803 h 2074728"/>
              <a:gd name="connsiteX2" fmla="*/ 1609559 w 2167623"/>
              <a:gd name="connsiteY2" fmla="*/ 1158526 h 2074728"/>
              <a:gd name="connsiteX3" fmla="*/ 1193705 w 2167623"/>
              <a:gd name="connsiteY3" fmla="*/ 1468228 h 2074728"/>
              <a:gd name="connsiteX4" fmla="*/ 989009 w 2167623"/>
              <a:gd name="connsiteY4" fmla="*/ 1928479 h 2074728"/>
              <a:gd name="connsiteX5" fmla="*/ 902822 w 2167623"/>
              <a:gd name="connsiteY5" fmla="*/ 2074728 h 2074728"/>
              <a:gd name="connsiteX6" fmla="*/ 782159 w 2167623"/>
              <a:gd name="connsiteY6" fmla="*/ 1932781 h 2074728"/>
              <a:gd name="connsiteX7" fmla="*/ 885584 w 2167623"/>
              <a:gd name="connsiteY7" fmla="*/ 1392953 h 2074728"/>
              <a:gd name="connsiteX8" fmla="*/ 551608 w 2167623"/>
              <a:gd name="connsiteY8" fmla="*/ 1192937 h 2074728"/>
              <a:gd name="connsiteX9" fmla="*/ 269344 w 2167623"/>
              <a:gd name="connsiteY9" fmla="*/ 1734916 h 2074728"/>
              <a:gd name="connsiteX10" fmla="*/ 19400 w 2167623"/>
              <a:gd name="connsiteY10" fmla="*/ 2070426 h 2074728"/>
              <a:gd name="connsiteX11" fmla="*/ 64649 w 2167623"/>
              <a:gd name="connsiteY11" fmla="*/ 1474680 h 2074728"/>
              <a:gd name="connsiteX12" fmla="*/ 252106 w 2167623"/>
              <a:gd name="connsiteY12" fmla="*/ 954209 h 2074728"/>
              <a:gd name="connsiteX13" fmla="*/ 1284202 w 2167623"/>
              <a:gd name="connsiteY13" fmla="*/ 567081 h 2074728"/>
              <a:gd name="connsiteX14" fmla="*/ 1516780 w 2167623"/>
              <a:gd name="connsiteY14" fmla="*/ 0 h 2074728"/>
              <a:gd name="connsiteX0" fmla="*/ 2566981 w 2566980"/>
              <a:gd name="connsiteY0" fmla="*/ 0 h 3728645"/>
              <a:gd name="connsiteX1" fmla="*/ 2167623 w 2566980"/>
              <a:gd name="connsiteY1" fmla="*/ 1831720 h 3728645"/>
              <a:gd name="connsiteX2" fmla="*/ 1609559 w 2566980"/>
              <a:gd name="connsiteY2" fmla="*/ 2812443 h 3728645"/>
              <a:gd name="connsiteX3" fmla="*/ 1193705 w 2566980"/>
              <a:gd name="connsiteY3" fmla="*/ 3122145 h 3728645"/>
              <a:gd name="connsiteX4" fmla="*/ 989009 w 2566980"/>
              <a:gd name="connsiteY4" fmla="*/ 3582396 h 3728645"/>
              <a:gd name="connsiteX5" fmla="*/ 902822 w 2566980"/>
              <a:gd name="connsiteY5" fmla="*/ 3728645 h 3728645"/>
              <a:gd name="connsiteX6" fmla="*/ 782159 w 2566980"/>
              <a:gd name="connsiteY6" fmla="*/ 3586698 h 3728645"/>
              <a:gd name="connsiteX7" fmla="*/ 885584 w 2566980"/>
              <a:gd name="connsiteY7" fmla="*/ 3046870 h 3728645"/>
              <a:gd name="connsiteX8" fmla="*/ 551608 w 2566980"/>
              <a:gd name="connsiteY8" fmla="*/ 2846854 h 3728645"/>
              <a:gd name="connsiteX9" fmla="*/ 269344 w 2566980"/>
              <a:gd name="connsiteY9" fmla="*/ 3388833 h 3728645"/>
              <a:gd name="connsiteX10" fmla="*/ 19400 w 2566980"/>
              <a:gd name="connsiteY10" fmla="*/ 3724343 h 3728645"/>
              <a:gd name="connsiteX11" fmla="*/ 64649 w 2566980"/>
              <a:gd name="connsiteY11" fmla="*/ 3128597 h 3728645"/>
              <a:gd name="connsiteX12" fmla="*/ 252106 w 2566980"/>
              <a:gd name="connsiteY12" fmla="*/ 2608126 h 3728645"/>
              <a:gd name="connsiteX13" fmla="*/ 1284202 w 2566980"/>
              <a:gd name="connsiteY13" fmla="*/ 2220998 h 3728645"/>
              <a:gd name="connsiteX14" fmla="*/ 2566981 w 2566980"/>
              <a:gd name="connsiteY14" fmla="*/ 0 h 3728645"/>
              <a:gd name="connsiteX0" fmla="*/ 2566981 w 2952200"/>
              <a:gd name="connsiteY0" fmla="*/ 0 h 3728645"/>
              <a:gd name="connsiteX1" fmla="*/ 2952200 w 2952200"/>
              <a:gd name="connsiteY1" fmla="*/ 378460 h 3728645"/>
              <a:gd name="connsiteX2" fmla="*/ 1609559 w 2952200"/>
              <a:gd name="connsiteY2" fmla="*/ 2812443 h 3728645"/>
              <a:gd name="connsiteX3" fmla="*/ 1193705 w 2952200"/>
              <a:gd name="connsiteY3" fmla="*/ 3122145 h 3728645"/>
              <a:gd name="connsiteX4" fmla="*/ 989009 w 2952200"/>
              <a:gd name="connsiteY4" fmla="*/ 3582396 h 3728645"/>
              <a:gd name="connsiteX5" fmla="*/ 902822 w 2952200"/>
              <a:gd name="connsiteY5" fmla="*/ 3728645 h 3728645"/>
              <a:gd name="connsiteX6" fmla="*/ 782159 w 2952200"/>
              <a:gd name="connsiteY6" fmla="*/ 3586698 h 3728645"/>
              <a:gd name="connsiteX7" fmla="*/ 885584 w 2952200"/>
              <a:gd name="connsiteY7" fmla="*/ 3046870 h 3728645"/>
              <a:gd name="connsiteX8" fmla="*/ 551608 w 2952200"/>
              <a:gd name="connsiteY8" fmla="*/ 2846854 h 3728645"/>
              <a:gd name="connsiteX9" fmla="*/ 269344 w 2952200"/>
              <a:gd name="connsiteY9" fmla="*/ 3388833 h 3728645"/>
              <a:gd name="connsiteX10" fmla="*/ 19400 w 2952200"/>
              <a:gd name="connsiteY10" fmla="*/ 3724343 h 3728645"/>
              <a:gd name="connsiteX11" fmla="*/ 64649 w 2952200"/>
              <a:gd name="connsiteY11" fmla="*/ 3128597 h 3728645"/>
              <a:gd name="connsiteX12" fmla="*/ 252106 w 2952200"/>
              <a:gd name="connsiteY12" fmla="*/ 2608126 h 3728645"/>
              <a:gd name="connsiteX13" fmla="*/ 1284202 w 2952200"/>
              <a:gd name="connsiteY13" fmla="*/ 2220998 h 3728645"/>
              <a:gd name="connsiteX14" fmla="*/ 2566981 w 2952200"/>
              <a:gd name="connsiteY14" fmla="*/ 0 h 3728645"/>
              <a:gd name="connsiteX0" fmla="*/ 2566981 w 2952200"/>
              <a:gd name="connsiteY0" fmla="*/ 0 h 3728645"/>
              <a:gd name="connsiteX1" fmla="*/ 2952200 w 2952200"/>
              <a:gd name="connsiteY1" fmla="*/ 378460 h 3728645"/>
              <a:gd name="connsiteX2" fmla="*/ 1609559 w 2952200"/>
              <a:gd name="connsiteY2" fmla="*/ 2812443 h 3728645"/>
              <a:gd name="connsiteX3" fmla="*/ 1193705 w 2952200"/>
              <a:gd name="connsiteY3" fmla="*/ 3122145 h 3728645"/>
              <a:gd name="connsiteX4" fmla="*/ 989009 w 2952200"/>
              <a:gd name="connsiteY4" fmla="*/ 3582396 h 3728645"/>
              <a:gd name="connsiteX5" fmla="*/ 902822 w 2952200"/>
              <a:gd name="connsiteY5" fmla="*/ 3728645 h 3728645"/>
              <a:gd name="connsiteX6" fmla="*/ 782159 w 2952200"/>
              <a:gd name="connsiteY6" fmla="*/ 3586698 h 3728645"/>
              <a:gd name="connsiteX7" fmla="*/ 885584 w 2952200"/>
              <a:gd name="connsiteY7" fmla="*/ 3046870 h 3728645"/>
              <a:gd name="connsiteX8" fmla="*/ 551608 w 2952200"/>
              <a:gd name="connsiteY8" fmla="*/ 2846854 h 3728645"/>
              <a:gd name="connsiteX9" fmla="*/ 269344 w 2952200"/>
              <a:gd name="connsiteY9" fmla="*/ 3388833 h 3728645"/>
              <a:gd name="connsiteX10" fmla="*/ 19400 w 2952200"/>
              <a:gd name="connsiteY10" fmla="*/ 3724343 h 3728645"/>
              <a:gd name="connsiteX11" fmla="*/ 64649 w 2952200"/>
              <a:gd name="connsiteY11" fmla="*/ 3128597 h 3728645"/>
              <a:gd name="connsiteX12" fmla="*/ 252106 w 2952200"/>
              <a:gd name="connsiteY12" fmla="*/ 2608126 h 3728645"/>
              <a:gd name="connsiteX13" fmla="*/ 1284202 w 2952200"/>
              <a:gd name="connsiteY13" fmla="*/ 2220998 h 3728645"/>
              <a:gd name="connsiteX14" fmla="*/ 2566981 w 2952200"/>
              <a:gd name="connsiteY14" fmla="*/ 0 h 3728645"/>
              <a:gd name="connsiteX0" fmla="*/ 2566981 w 2952200"/>
              <a:gd name="connsiteY0" fmla="*/ 0 h 3728645"/>
              <a:gd name="connsiteX1" fmla="*/ 2952200 w 2952200"/>
              <a:gd name="connsiteY1" fmla="*/ 378460 h 3728645"/>
              <a:gd name="connsiteX2" fmla="*/ 1609559 w 2952200"/>
              <a:gd name="connsiteY2" fmla="*/ 2812443 h 3728645"/>
              <a:gd name="connsiteX3" fmla="*/ 1193705 w 2952200"/>
              <a:gd name="connsiteY3" fmla="*/ 3122145 h 3728645"/>
              <a:gd name="connsiteX4" fmla="*/ 989009 w 2952200"/>
              <a:gd name="connsiteY4" fmla="*/ 3582396 h 3728645"/>
              <a:gd name="connsiteX5" fmla="*/ 902822 w 2952200"/>
              <a:gd name="connsiteY5" fmla="*/ 3728645 h 3728645"/>
              <a:gd name="connsiteX6" fmla="*/ 782159 w 2952200"/>
              <a:gd name="connsiteY6" fmla="*/ 3586698 h 3728645"/>
              <a:gd name="connsiteX7" fmla="*/ 885584 w 2952200"/>
              <a:gd name="connsiteY7" fmla="*/ 3046870 h 3728645"/>
              <a:gd name="connsiteX8" fmla="*/ 551608 w 2952200"/>
              <a:gd name="connsiteY8" fmla="*/ 2846854 h 3728645"/>
              <a:gd name="connsiteX9" fmla="*/ 269344 w 2952200"/>
              <a:gd name="connsiteY9" fmla="*/ 3388833 h 3728645"/>
              <a:gd name="connsiteX10" fmla="*/ 19400 w 2952200"/>
              <a:gd name="connsiteY10" fmla="*/ 3724343 h 3728645"/>
              <a:gd name="connsiteX11" fmla="*/ 64649 w 2952200"/>
              <a:gd name="connsiteY11" fmla="*/ 3128597 h 3728645"/>
              <a:gd name="connsiteX12" fmla="*/ 252106 w 2952200"/>
              <a:gd name="connsiteY12" fmla="*/ 2608126 h 3728645"/>
              <a:gd name="connsiteX13" fmla="*/ 1284202 w 2952200"/>
              <a:gd name="connsiteY13" fmla="*/ 2220998 h 3728645"/>
              <a:gd name="connsiteX14" fmla="*/ 2566981 w 2952200"/>
              <a:gd name="connsiteY14" fmla="*/ 0 h 3728645"/>
              <a:gd name="connsiteX0" fmla="*/ 2566981 w 2952200"/>
              <a:gd name="connsiteY0" fmla="*/ 0 h 3728645"/>
              <a:gd name="connsiteX1" fmla="*/ 2952200 w 2952200"/>
              <a:gd name="connsiteY1" fmla="*/ 378460 h 3728645"/>
              <a:gd name="connsiteX2" fmla="*/ 1609559 w 2952200"/>
              <a:gd name="connsiteY2" fmla="*/ 2812443 h 3728645"/>
              <a:gd name="connsiteX3" fmla="*/ 1193705 w 2952200"/>
              <a:gd name="connsiteY3" fmla="*/ 3122145 h 3728645"/>
              <a:gd name="connsiteX4" fmla="*/ 989009 w 2952200"/>
              <a:gd name="connsiteY4" fmla="*/ 3582396 h 3728645"/>
              <a:gd name="connsiteX5" fmla="*/ 902822 w 2952200"/>
              <a:gd name="connsiteY5" fmla="*/ 3728645 h 3728645"/>
              <a:gd name="connsiteX6" fmla="*/ 782159 w 2952200"/>
              <a:gd name="connsiteY6" fmla="*/ 3586698 h 3728645"/>
              <a:gd name="connsiteX7" fmla="*/ 885584 w 2952200"/>
              <a:gd name="connsiteY7" fmla="*/ 3046870 h 3728645"/>
              <a:gd name="connsiteX8" fmla="*/ 551608 w 2952200"/>
              <a:gd name="connsiteY8" fmla="*/ 2846854 h 3728645"/>
              <a:gd name="connsiteX9" fmla="*/ 269344 w 2952200"/>
              <a:gd name="connsiteY9" fmla="*/ 3388833 h 3728645"/>
              <a:gd name="connsiteX10" fmla="*/ 19400 w 2952200"/>
              <a:gd name="connsiteY10" fmla="*/ 3724343 h 3728645"/>
              <a:gd name="connsiteX11" fmla="*/ 64649 w 2952200"/>
              <a:gd name="connsiteY11" fmla="*/ 3128597 h 3728645"/>
              <a:gd name="connsiteX12" fmla="*/ 252106 w 2952200"/>
              <a:gd name="connsiteY12" fmla="*/ 2608126 h 3728645"/>
              <a:gd name="connsiteX13" fmla="*/ 1284202 w 2952200"/>
              <a:gd name="connsiteY13" fmla="*/ 2220998 h 3728645"/>
              <a:gd name="connsiteX14" fmla="*/ 2566981 w 2952200"/>
              <a:gd name="connsiteY14" fmla="*/ 0 h 372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52200" h="3728645">
                <a:moveTo>
                  <a:pt x="2566981" y="0"/>
                </a:moveTo>
                <a:lnTo>
                  <a:pt x="2952200" y="378460"/>
                </a:lnTo>
                <a:cubicBezTo>
                  <a:pt x="2952200" y="378460"/>
                  <a:pt x="1928986" y="2373160"/>
                  <a:pt x="1609559" y="2812443"/>
                </a:cubicBezTo>
                <a:cubicBezTo>
                  <a:pt x="1496612" y="2967770"/>
                  <a:pt x="1315511" y="2846576"/>
                  <a:pt x="1193705" y="3122145"/>
                </a:cubicBezTo>
                <a:cubicBezTo>
                  <a:pt x="1096744" y="3210324"/>
                  <a:pt x="1025639" y="3464107"/>
                  <a:pt x="989009" y="3582396"/>
                </a:cubicBezTo>
                <a:cubicBezTo>
                  <a:pt x="950225" y="3700685"/>
                  <a:pt x="902822" y="3728645"/>
                  <a:pt x="902822" y="3728645"/>
                </a:cubicBezTo>
                <a:cubicBezTo>
                  <a:pt x="773541" y="3722192"/>
                  <a:pt x="782159" y="3586698"/>
                  <a:pt x="782159" y="3586698"/>
                </a:cubicBezTo>
                <a:cubicBezTo>
                  <a:pt x="754149" y="3326462"/>
                  <a:pt x="885584" y="3292051"/>
                  <a:pt x="885584" y="3046870"/>
                </a:cubicBezTo>
                <a:cubicBezTo>
                  <a:pt x="885584" y="2801690"/>
                  <a:pt x="650724" y="2812443"/>
                  <a:pt x="551608" y="2846854"/>
                </a:cubicBezTo>
                <a:cubicBezTo>
                  <a:pt x="452492" y="2881266"/>
                  <a:pt x="286581" y="3051172"/>
                  <a:pt x="269344" y="3388833"/>
                </a:cubicBezTo>
                <a:cubicBezTo>
                  <a:pt x="252106" y="3724343"/>
                  <a:pt x="60339" y="3739398"/>
                  <a:pt x="19400" y="3724343"/>
                </a:cubicBezTo>
                <a:cubicBezTo>
                  <a:pt x="-21539" y="3711439"/>
                  <a:pt x="6472" y="3330764"/>
                  <a:pt x="64649" y="3128597"/>
                </a:cubicBezTo>
                <a:cubicBezTo>
                  <a:pt x="122825" y="2928581"/>
                  <a:pt x="163764" y="2760826"/>
                  <a:pt x="252106" y="2608126"/>
                </a:cubicBezTo>
                <a:cubicBezTo>
                  <a:pt x="340449" y="2455426"/>
                  <a:pt x="1284202" y="2220998"/>
                  <a:pt x="1284202" y="2220998"/>
                </a:cubicBezTo>
                <a:lnTo>
                  <a:pt x="2566981" y="0"/>
                </a:lnTo>
                <a:close/>
              </a:path>
            </a:pathLst>
          </a:custGeom>
          <a:solidFill>
            <a:srgbClr val="EED0A4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 sz="105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A39BCCD9-650B-444F-A4F5-C1BEC501B9BF}"/>
              </a:ext>
            </a:extLst>
          </p:cNvPr>
          <p:cNvSpPr>
            <a:spLocks/>
          </p:cNvSpPr>
          <p:nvPr/>
        </p:nvSpPr>
        <p:spPr bwMode="auto">
          <a:xfrm rot="3600000">
            <a:off x="7293414" y="1641695"/>
            <a:ext cx="572030" cy="421496"/>
          </a:xfrm>
          <a:custGeom>
            <a:avLst/>
            <a:gdLst>
              <a:gd name="connsiteX0" fmla="*/ 148874 w 904875"/>
              <a:gd name="connsiteY0" fmla="*/ 0 h 666750"/>
              <a:gd name="connsiteX1" fmla="*/ 419685 w 904875"/>
              <a:gd name="connsiteY1" fmla="*/ 0 h 666750"/>
              <a:gd name="connsiteX2" fmla="*/ 904875 w 904875"/>
              <a:gd name="connsiteY2" fmla="*/ 300038 h 666750"/>
              <a:gd name="connsiteX3" fmla="*/ 668338 w 904875"/>
              <a:gd name="connsiteY3" fmla="*/ 666750 h 666750"/>
              <a:gd name="connsiteX4" fmla="*/ 0 w 904875"/>
              <a:gd name="connsiteY4" fmla="*/ 288925 h 666750"/>
              <a:gd name="connsiteX5" fmla="*/ 148874 w 904875"/>
              <a:gd name="connsiteY5" fmla="*/ 0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4875" h="666750">
                <a:moveTo>
                  <a:pt x="148874" y="0"/>
                </a:moveTo>
                <a:lnTo>
                  <a:pt x="419685" y="0"/>
                </a:lnTo>
                <a:lnTo>
                  <a:pt x="904875" y="300038"/>
                </a:lnTo>
                <a:lnTo>
                  <a:pt x="668338" y="666750"/>
                </a:lnTo>
                <a:lnTo>
                  <a:pt x="0" y="288925"/>
                </a:lnTo>
                <a:lnTo>
                  <a:pt x="14887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 sz="105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6F4B4C8-8687-417E-9314-A4F103909A3B}"/>
              </a:ext>
            </a:extLst>
          </p:cNvPr>
          <p:cNvSpPr/>
          <p:nvPr/>
        </p:nvSpPr>
        <p:spPr>
          <a:xfrm>
            <a:off x="603576" y="3824038"/>
            <a:ext cx="389989" cy="34145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267BD5-2200-466F-A94F-D48CB98D6CCE}"/>
              </a:ext>
            </a:extLst>
          </p:cNvPr>
          <p:cNvSpPr/>
          <p:nvPr/>
        </p:nvSpPr>
        <p:spPr>
          <a:xfrm>
            <a:off x="822701" y="3824038"/>
            <a:ext cx="933210" cy="341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468693B-8AA1-41D3-8207-4AD4DB31744D}"/>
              </a:ext>
            </a:extLst>
          </p:cNvPr>
          <p:cNvSpPr/>
          <p:nvPr/>
        </p:nvSpPr>
        <p:spPr>
          <a:xfrm>
            <a:off x="1793120" y="3307825"/>
            <a:ext cx="389989" cy="34145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ED1E95F-A80D-4A17-AE57-CB658E37774D}"/>
              </a:ext>
            </a:extLst>
          </p:cNvPr>
          <p:cNvSpPr/>
          <p:nvPr/>
        </p:nvSpPr>
        <p:spPr>
          <a:xfrm>
            <a:off x="2012246" y="3307825"/>
            <a:ext cx="933210" cy="341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32D792B-7E45-49FF-846C-CD9541E2B6E3}"/>
              </a:ext>
            </a:extLst>
          </p:cNvPr>
          <p:cNvSpPr/>
          <p:nvPr/>
        </p:nvSpPr>
        <p:spPr>
          <a:xfrm>
            <a:off x="2982663" y="2791611"/>
            <a:ext cx="389989" cy="34145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49C1E7E-75A1-4948-8C80-96F68D96E51B}"/>
              </a:ext>
            </a:extLst>
          </p:cNvPr>
          <p:cNvSpPr/>
          <p:nvPr/>
        </p:nvSpPr>
        <p:spPr>
          <a:xfrm>
            <a:off x="3201788" y="2791611"/>
            <a:ext cx="933210" cy="341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0D85D7A-8E37-45F1-A278-803D0BC53BD1}"/>
              </a:ext>
            </a:extLst>
          </p:cNvPr>
          <p:cNvSpPr/>
          <p:nvPr/>
        </p:nvSpPr>
        <p:spPr>
          <a:xfrm>
            <a:off x="4172206" y="2275398"/>
            <a:ext cx="389989" cy="34145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8AE8EAD-7C90-4CA0-B839-CFFBF23C3E3B}"/>
              </a:ext>
            </a:extLst>
          </p:cNvPr>
          <p:cNvSpPr/>
          <p:nvPr/>
        </p:nvSpPr>
        <p:spPr>
          <a:xfrm>
            <a:off x="4391332" y="2275398"/>
            <a:ext cx="933210" cy="341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982D8CF-5E37-4057-91B2-D4DE8AD6A5C1}"/>
              </a:ext>
            </a:extLst>
          </p:cNvPr>
          <p:cNvSpPr/>
          <p:nvPr/>
        </p:nvSpPr>
        <p:spPr>
          <a:xfrm rot="20365003">
            <a:off x="5387079" y="1765959"/>
            <a:ext cx="389989" cy="34145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7FD8AC6-AC03-4A6E-AB73-5200E3DC666F}"/>
              </a:ext>
            </a:extLst>
          </p:cNvPr>
          <p:cNvSpPr/>
          <p:nvPr/>
        </p:nvSpPr>
        <p:spPr>
          <a:xfrm rot="20365003">
            <a:off x="5574878" y="1593432"/>
            <a:ext cx="933210" cy="341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AFD26588-3227-497D-BCE8-A1BB17C85041}"/>
              </a:ext>
            </a:extLst>
          </p:cNvPr>
          <p:cNvSpPr/>
          <p:nvPr/>
        </p:nvSpPr>
        <p:spPr>
          <a:xfrm>
            <a:off x="7609480" y="1532161"/>
            <a:ext cx="1533330" cy="698247"/>
          </a:xfrm>
          <a:custGeom>
            <a:avLst/>
            <a:gdLst>
              <a:gd name="connsiteX0" fmla="*/ 2044440 w 2044440"/>
              <a:gd name="connsiteY0" fmla="*/ 0 h 930996"/>
              <a:gd name="connsiteX1" fmla="*/ 2044440 w 2044440"/>
              <a:gd name="connsiteY1" fmla="*/ 930996 h 930996"/>
              <a:gd name="connsiteX2" fmla="*/ 27082 w 2044440"/>
              <a:gd name="connsiteY2" fmla="*/ 807913 h 930996"/>
              <a:gd name="connsiteX3" fmla="*/ 0 w 2044440"/>
              <a:gd name="connsiteY3" fmla="*/ 12431 h 930996"/>
              <a:gd name="connsiteX4" fmla="*/ 2044440 w 2044440"/>
              <a:gd name="connsiteY4" fmla="*/ 0 h 930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440" h="930996">
                <a:moveTo>
                  <a:pt x="2044440" y="0"/>
                </a:moveTo>
                <a:lnTo>
                  <a:pt x="2044440" y="930996"/>
                </a:lnTo>
                <a:lnTo>
                  <a:pt x="27082" y="807913"/>
                </a:lnTo>
                <a:lnTo>
                  <a:pt x="0" y="12431"/>
                </a:lnTo>
                <a:lnTo>
                  <a:pt x="204444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sz="1050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31F1495-10DE-4F0B-B02D-1C150A38EDFA}"/>
              </a:ext>
            </a:extLst>
          </p:cNvPr>
          <p:cNvGrpSpPr/>
          <p:nvPr/>
        </p:nvGrpSpPr>
        <p:grpSpPr>
          <a:xfrm>
            <a:off x="1180186" y="907298"/>
            <a:ext cx="1589144" cy="2768613"/>
            <a:chOff x="1751013" y="1828800"/>
            <a:chExt cx="1527175" cy="2660651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2C6C9C79-9D03-40DA-8DF1-A62BF87C3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1013" y="4240213"/>
              <a:ext cx="134938" cy="249238"/>
            </a:xfrm>
            <a:custGeom>
              <a:avLst/>
              <a:gdLst>
                <a:gd name="T0" fmla="*/ 94 w 96"/>
                <a:gd name="T1" fmla="*/ 0 h 178"/>
                <a:gd name="T2" fmla="*/ 0 w 96"/>
                <a:gd name="T3" fmla="*/ 106 h 178"/>
                <a:gd name="T4" fmla="*/ 60 w 96"/>
                <a:gd name="T5" fmla="*/ 178 h 178"/>
                <a:gd name="T6" fmla="*/ 37 w 96"/>
                <a:gd name="T7" fmla="*/ 108 h 178"/>
                <a:gd name="T8" fmla="*/ 96 w 96"/>
                <a:gd name="T9" fmla="*/ 41 h 178"/>
                <a:gd name="T10" fmla="*/ 94 w 96"/>
                <a:gd name="T1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178">
                  <a:moveTo>
                    <a:pt x="94" y="0"/>
                  </a:moveTo>
                  <a:cubicBezTo>
                    <a:pt x="0" y="106"/>
                    <a:pt x="0" y="106"/>
                    <a:pt x="0" y="106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60" y="178"/>
                    <a:pt x="82" y="138"/>
                    <a:pt x="37" y="108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rgbClr val="EED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94406838-A4F3-4A6F-832D-1783D26D4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5413" y="3819525"/>
              <a:ext cx="125413" cy="228600"/>
            </a:xfrm>
            <a:custGeom>
              <a:avLst/>
              <a:gdLst>
                <a:gd name="T0" fmla="*/ 19 w 90"/>
                <a:gd name="T1" fmla="*/ 12 h 163"/>
                <a:gd name="T2" fmla="*/ 0 w 90"/>
                <a:gd name="T3" fmla="*/ 163 h 163"/>
                <a:gd name="T4" fmla="*/ 90 w 90"/>
                <a:gd name="T5" fmla="*/ 111 h 163"/>
                <a:gd name="T6" fmla="*/ 34 w 90"/>
                <a:gd name="T7" fmla="*/ 113 h 163"/>
                <a:gd name="T8" fmla="*/ 54 w 90"/>
                <a:gd name="T9" fmla="*/ 0 h 163"/>
                <a:gd name="T10" fmla="*/ 19 w 90"/>
                <a:gd name="T11" fmla="*/ 1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163">
                  <a:moveTo>
                    <a:pt x="19" y="12"/>
                  </a:moveTo>
                  <a:cubicBezTo>
                    <a:pt x="0" y="163"/>
                    <a:pt x="0" y="163"/>
                    <a:pt x="0" y="163"/>
                  </a:cubicBezTo>
                  <a:cubicBezTo>
                    <a:pt x="0" y="163"/>
                    <a:pt x="46" y="133"/>
                    <a:pt x="90" y="111"/>
                  </a:cubicBezTo>
                  <a:cubicBezTo>
                    <a:pt x="90" y="111"/>
                    <a:pt x="63" y="87"/>
                    <a:pt x="34" y="113"/>
                  </a:cubicBezTo>
                  <a:cubicBezTo>
                    <a:pt x="54" y="0"/>
                    <a:pt x="54" y="0"/>
                    <a:pt x="54" y="0"/>
                  </a:cubicBezTo>
                  <a:lnTo>
                    <a:pt x="19" y="12"/>
                  </a:lnTo>
                  <a:close/>
                </a:path>
              </a:pathLst>
            </a:custGeom>
            <a:solidFill>
              <a:srgbClr val="EED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EF5AB71D-5522-491C-8113-F8744F8A48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0388" y="2960688"/>
              <a:ext cx="85725" cy="277813"/>
            </a:xfrm>
            <a:custGeom>
              <a:avLst/>
              <a:gdLst>
                <a:gd name="T0" fmla="*/ 14 w 61"/>
                <a:gd name="T1" fmla="*/ 47 h 198"/>
                <a:gd name="T2" fmla="*/ 17 w 61"/>
                <a:gd name="T3" fmla="*/ 93 h 198"/>
                <a:gd name="T4" fmla="*/ 12 w 61"/>
                <a:gd name="T5" fmla="*/ 175 h 198"/>
                <a:gd name="T6" fmla="*/ 30 w 61"/>
                <a:gd name="T7" fmla="*/ 198 h 198"/>
                <a:gd name="T8" fmla="*/ 61 w 61"/>
                <a:gd name="T9" fmla="*/ 126 h 198"/>
                <a:gd name="T10" fmla="*/ 48 w 61"/>
                <a:gd name="T11" fmla="*/ 90 h 198"/>
                <a:gd name="T12" fmla="*/ 46 w 61"/>
                <a:gd name="T13" fmla="*/ 0 h 198"/>
                <a:gd name="T14" fmla="*/ 14 w 61"/>
                <a:gd name="T15" fmla="*/ 47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98">
                  <a:moveTo>
                    <a:pt x="14" y="47"/>
                  </a:moveTo>
                  <a:cubicBezTo>
                    <a:pt x="17" y="93"/>
                    <a:pt x="17" y="93"/>
                    <a:pt x="17" y="93"/>
                  </a:cubicBezTo>
                  <a:cubicBezTo>
                    <a:pt x="17" y="93"/>
                    <a:pt x="0" y="145"/>
                    <a:pt x="12" y="175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6" y="0"/>
                    <a:pt x="46" y="0"/>
                    <a:pt x="46" y="0"/>
                  </a:cubicBezTo>
                  <a:lnTo>
                    <a:pt x="14" y="47"/>
                  </a:lnTo>
                  <a:close/>
                </a:path>
              </a:pathLst>
            </a:custGeom>
            <a:solidFill>
              <a:srgbClr val="EED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E01346FF-AC54-4F60-9272-EA9E25ED867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988" y="2630488"/>
              <a:ext cx="203200" cy="149225"/>
            </a:xfrm>
            <a:custGeom>
              <a:avLst/>
              <a:gdLst>
                <a:gd name="T0" fmla="*/ 0 w 145"/>
                <a:gd name="T1" fmla="*/ 69 h 106"/>
                <a:gd name="T2" fmla="*/ 78 w 145"/>
                <a:gd name="T3" fmla="*/ 37 h 106"/>
                <a:gd name="T4" fmla="*/ 106 w 145"/>
                <a:gd name="T5" fmla="*/ 7 h 106"/>
                <a:gd name="T6" fmla="*/ 133 w 145"/>
                <a:gd name="T7" fmla="*/ 0 h 106"/>
                <a:gd name="T8" fmla="*/ 145 w 145"/>
                <a:gd name="T9" fmla="*/ 24 h 106"/>
                <a:gd name="T10" fmla="*/ 119 w 145"/>
                <a:gd name="T11" fmla="*/ 71 h 106"/>
                <a:gd name="T12" fmla="*/ 87 w 145"/>
                <a:gd name="T13" fmla="*/ 75 h 106"/>
                <a:gd name="T14" fmla="*/ 20 w 145"/>
                <a:gd name="T15" fmla="*/ 106 h 106"/>
                <a:gd name="T16" fmla="*/ 0 w 145"/>
                <a:gd name="T17" fmla="*/ 69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5" h="106">
                  <a:moveTo>
                    <a:pt x="0" y="69"/>
                  </a:moveTo>
                  <a:cubicBezTo>
                    <a:pt x="78" y="37"/>
                    <a:pt x="78" y="37"/>
                    <a:pt x="78" y="37"/>
                  </a:cubicBezTo>
                  <a:cubicBezTo>
                    <a:pt x="78" y="37"/>
                    <a:pt x="102" y="9"/>
                    <a:pt x="106" y="7"/>
                  </a:cubicBezTo>
                  <a:cubicBezTo>
                    <a:pt x="111" y="6"/>
                    <a:pt x="133" y="0"/>
                    <a:pt x="133" y="0"/>
                  </a:cubicBezTo>
                  <a:cubicBezTo>
                    <a:pt x="133" y="0"/>
                    <a:pt x="145" y="12"/>
                    <a:pt x="145" y="24"/>
                  </a:cubicBezTo>
                  <a:cubicBezTo>
                    <a:pt x="145" y="36"/>
                    <a:pt x="119" y="71"/>
                    <a:pt x="119" y="71"/>
                  </a:cubicBezTo>
                  <a:cubicBezTo>
                    <a:pt x="87" y="75"/>
                    <a:pt x="87" y="75"/>
                    <a:pt x="87" y="75"/>
                  </a:cubicBezTo>
                  <a:cubicBezTo>
                    <a:pt x="20" y="106"/>
                    <a:pt x="20" y="106"/>
                    <a:pt x="20" y="106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EED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C10C28EF-E3BC-4345-AFE4-303B8EF2C9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9975" y="1920875"/>
              <a:ext cx="288925" cy="369888"/>
            </a:xfrm>
            <a:custGeom>
              <a:avLst/>
              <a:gdLst>
                <a:gd name="T0" fmla="*/ 3 w 205"/>
                <a:gd name="T1" fmla="*/ 142 h 263"/>
                <a:gd name="T2" fmla="*/ 79 w 205"/>
                <a:gd name="T3" fmla="*/ 245 h 263"/>
                <a:gd name="T4" fmla="*/ 180 w 205"/>
                <a:gd name="T5" fmla="*/ 224 h 263"/>
                <a:gd name="T6" fmla="*/ 201 w 205"/>
                <a:gd name="T7" fmla="*/ 196 h 263"/>
                <a:gd name="T8" fmla="*/ 181 w 205"/>
                <a:gd name="T9" fmla="*/ 56 h 263"/>
                <a:gd name="T10" fmla="*/ 55 w 205"/>
                <a:gd name="T11" fmla="*/ 34 h 263"/>
                <a:gd name="T12" fmla="*/ 3 w 205"/>
                <a:gd name="T13" fmla="*/ 14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" h="263">
                  <a:moveTo>
                    <a:pt x="3" y="142"/>
                  </a:moveTo>
                  <a:cubicBezTo>
                    <a:pt x="3" y="142"/>
                    <a:pt x="34" y="228"/>
                    <a:pt x="79" y="245"/>
                  </a:cubicBezTo>
                  <a:cubicBezTo>
                    <a:pt x="125" y="263"/>
                    <a:pt x="175" y="253"/>
                    <a:pt x="180" y="224"/>
                  </a:cubicBezTo>
                  <a:cubicBezTo>
                    <a:pt x="185" y="195"/>
                    <a:pt x="197" y="197"/>
                    <a:pt x="201" y="196"/>
                  </a:cubicBezTo>
                  <a:cubicBezTo>
                    <a:pt x="205" y="195"/>
                    <a:pt x="202" y="100"/>
                    <a:pt x="181" y="56"/>
                  </a:cubicBezTo>
                  <a:cubicBezTo>
                    <a:pt x="161" y="13"/>
                    <a:pt x="91" y="0"/>
                    <a:pt x="55" y="34"/>
                  </a:cubicBezTo>
                  <a:cubicBezTo>
                    <a:pt x="18" y="67"/>
                    <a:pt x="0" y="96"/>
                    <a:pt x="3" y="142"/>
                  </a:cubicBezTo>
                  <a:close/>
                </a:path>
              </a:pathLst>
            </a:custGeom>
            <a:solidFill>
              <a:srgbClr val="EED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D289A897-6618-461E-A9A1-DD4B1D24C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6013" y="2225675"/>
              <a:ext cx="174625" cy="279400"/>
            </a:xfrm>
            <a:custGeom>
              <a:avLst/>
              <a:gdLst>
                <a:gd name="T0" fmla="*/ 0 w 125"/>
                <a:gd name="T1" fmla="*/ 142 h 199"/>
                <a:gd name="T2" fmla="*/ 44 w 125"/>
                <a:gd name="T3" fmla="*/ 0 h 199"/>
                <a:gd name="T4" fmla="*/ 120 w 125"/>
                <a:gd name="T5" fmla="*/ 1 h 199"/>
                <a:gd name="T6" fmla="*/ 121 w 125"/>
                <a:gd name="T7" fmla="*/ 131 h 199"/>
                <a:gd name="T8" fmla="*/ 0 w 125"/>
                <a:gd name="T9" fmla="*/ 14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99">
                  <a:moveTo>
                    <a:pt x="0" y="142"/>
                  </a:moveTo>
                  <a:cubicBezTo>
                    <a:pt x="0" y="142"/>
                    <a:pt x="43" y="114"/>
                    <a:pt x="44" y="0"/>
                  </a:cubicBezTo>
                  <a:cubicBezTo>
                    <a:pt x="120" y="1"/>
                    <a:pt x="120" y="1"/>
                    <a:pt x="120" y="1"/>
                  </a:cubicBezTo>
                  <a:cubicBezTo>
                    <a:pt x="120" y="1"/>
                    <a:pt x="125" y="82"/>
                    <a:pt x="121" y="131"/>
                  </a:cubicBezTo>
                  <a:cubicBezTo>
                    <a:pt x="121" y="131"/>
                    <a:pt x="45" y="199"/>
                    <a:pt x="0" y="142"/>
                  </a:cubicBezTo>
                  <a:close/>
                </a:path>
              </a:pathLst>
            </a:custGeom>
            <a:solidFill>
              <a:srgbClr val="EED0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AA7F7124-1597-431E-A1D1-3F2671C80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1813" y="3217863"/>
              <a:ext cx="1057275" cy="1147763"/>
            </a:xfrm>
            <a:custGeom>
              <a:avLst/>
              <a:gdLst>
                <a:gd name="T0" fmla="*/ 248 w 753"/>
                <a:gd name="T1" fmla="*/ 41 h 818"/>
                <a:gd name="T2" fmla="*/ 210 w 753"/>
                <a:gd name="T3" fmla="*/ 444 h 818"/>
                <a:gd name="T4" fmla="*/ 0 w 753"/>
                <a:gd name="T5" fmla="*/ 787 h 818"/>
                <a:gd name="T6" fmla="*/ 22 w 753"/>
                <a:gd name="T7" fmla="*/ 818 h 818"/>
                <a:gd name="T8" fmla="*/ 284 w 753"/>
                <a:gd name="T9" fmla="*/ 540 h 818"/>
                <a:gd name="T10" fmla="*/ 394 w 753"/>
                <a:gd name="T11" fmla="*/ 161 h 818"/>
                <a:gd name="T12" fmla="*/ 549 w 753"/>
                <a:gd name="T13" fmla="*/ 175 h 818"/>
                <a:gd name="T14" fmla="*/ 648 w 753"/>
                <a:gd name="T15" fmla="*/ 244 h 818"/>
                <a:gd name="T16" fmla="*/ 616 w 753"/>
                <a:gd name="T17" fmla="*/ 530 h 818"/>
                <a:gd name="T18" fmla="*/ 658 w 753"/>
                <a:gd name="T19" fmla="*/ 518 h 818"/>
                <a:gd name="T20" fmla="*/ 729 w 753"/>
                <a:gd name="T21" fmla="*/ 232 h 818"/>
                <a:gd name="T22" fmla="*/ 687 w 753"/>
                <a:gd name="T23" fmla="*/ 62 h 818"/>
                <a:gd name="T24" fmla="*/ 552 w 753"/>
                <a:gd name="T25" fmla="*/ 24 h 818"/>
                <a:gd name="T26" fmla="*/ 544 w 753"/>
                <a:gd name="T27" fmla="*/ 0 h 818"/>
                <a:gd name="T28" fmla="*/ 248 w 753"/>
                <a:gd name="T29" fmla="*/ 41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3" h="818">
                  <a:moveTo>
                    <a:pt x="248" y="41"/>
                  </a:moveTo>
                  <a:cubicBezTo>
                    <a:pt x="248" y="47"/>
                    <a:pt x="236" y="390"/>
                    <a:pt x="210" y="444"/>
                  </a:cubicBezTo>
                  <a:cubicBezTo>
                    <a:pt x="185" y="498"/>
                    <a:pt x="0" y="787"/>
                    <a:pt x="0" y="787"/>
                  </a:cubicBezTo>
                  <a:cubicBezTo>
                    <a:pt x="22" y="818"/>
                    <a:pt x="22" y="818"/>
                    <a:pt x="22" y="818"/>
                  </a:cubicBezTo>
                  <a:cubicBezTo>
                    <a:pt x="22" y="818"/>
                    <a:pt x="245" y="635"/>
                    <a:pt x="284" y="540"/>
                  </a:cubicBezTo>
                  <a:cubicBezTo>
                    <a:pt x="323" y="445"/>
                    <a:pt x="386" y="187"/>
                    <a:pt x="394" y="161"/>
                  </a:cubicBezTo>
                  <a:cubicBezTo>
                    <a:pt x="394" y="161"/>
                    <a:pt x="469" y="163"/>
                    <a:pt x="549" y="175"/>
                  </a:cubicBezTo>
                  <a:cubicBezTo>
                    <a:pt x="628" y="187"/>
                    <a:pt x="655" y="176"/>
                    <a:pt x="648" y="244"/>
                  </a:cubicBezTo>
                  <a:cubicBezTo>
                    <a:pt x="640" y="312"/>
                    <a:pt x="616" y="530"/>
                    <a:pt x="616" y="530"/>
                  </a:cubicBezTo>
                  <a:cubicBezTo>
                    <a:pt x="658" y="518"/>
                    <a:pt x="658" y="518"/>
                    <a:pt x="658" y="518"/>
                  </a:cubicBezTo>
                  <a:cubicBezTo>
                    <a:pt x="658" y="518"/>
                    <a:pt x="705" y="330"/>
                    <a:pt x="729" y="232"/>
                  </a:cubicBezTo>
                  <a:cubicBezTo>
                    <a:pt x="753" y="134"/>
                    <a:pt x="753" y="83"/>
                    <a:pt x="687" y="62"/>
                  </a:cubicBezTo>
                  <a:cubicBezTo>
                    <a:pt x="621" y="41"/>
                    <a:pt x="552" y="24"/>
                    <a:pt x="552" y="24"/>
                  </a:cubicBezTo>
                  <a:cubicBezTo>
                    <a:pt x="544" y="0"/>
                    <a:pt x="544" y="0"/>
                    <a:pt x="544" y="0"/>
                  </a:cubicBezTo>
                  <a:lnTo>
                    <a:pt x="248" y="4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027B19CE-ED21-4245-95DB-3D9DB6E0AA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3625" y="2386013"/>
              <a:ext cx="303213" cy="217488"/>
            </a:xfrm>
            <a:custGeom>
              <a:avLst/>
              <a:gdLst>
                <a:gd name="T0" fmla="*/ 14 w 216"/>
                <a:gd name="T1" fmla="*/ 26 h 156"/>
                <a:gd name="T2" fmla="*/ 27 w 216"/>
                <a:gd name="T3" fmla="*/ 18 h 156"/>
                <a:gd name="T4" fmla="*/ 170 w 216"/>
                <a:gd name="T5" fmla="*/ 0 h 156"/>
                <a:gd name="T6" fmla="*/ 187 w 216"/>
                <a:gd name="T7" fmla="*/ 100 h 156"/>
                <a:gd name="T8" fmla="*/ 77 w 216"/>
                <a:gd name="T9" fmla="*/ 146 h 156"/>
                <a:gd name="T10" fmla="*/ 9 w 216"/>
                <a:gd name="T11" fmla="*/ 92 h 156"/>
                <a:gd name="T12" fmla="*/ 14 w 216"/>
                <a:gd name="T13" fmla="*/ 2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156">
                  <a:moveTo>
                    <a:pt x="14" y="26"/>
                  </a:move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127" y="37"/>
                    <a:pt x="170" y="0"/>
                  </a:cubicBezTo>
                  <a:cubicBezTo>
                    <a:pt x="170" y="0"/>
                    <a:pt x="216" y="45"/>
                    <a:pt x="187" y="100"/>
                  </a:cubicBezTo>
                  <a:cubicBezTo>
                    <a:pt x="158" y="156"/>
                    <a:pt x="101" y="152"/>
                    <a:pt x="77" y="146"/>
                  </a:cubicBezTo>
                  <a:cubicBezTo>
                    <a:pt x="54" y="140"/>
                    <a:pt x="18" y="135"/>
                    <a:pt x="9" y="92"/>
                  </a:cubicBezTo>
                  <a:cubicBezTo>
                    <a:pt x="0" y="49"/>
                    <a:pt x="14" y="26"/>
                    <a:pt x="14" y="2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B2F2E313-C10F-4C7C-8520-C3D58EC1F9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8638" y="2376488"/>
              <a:ext cx="1343025" cy="1030288"/>
            </a:xfrm>
            <a:custGeom>
              <a:avLst/>
              <a:gdLst>
                <a:gd name="T0" fmla="*/ 551 w 957"/>
                <a:gd name="T1" fmla="*/ 6 h 734"/>
                <a:gd name="T2" fmla="*/ 496 w 957"/>
                <a:gd name="T3" fmla="*/ 104 h 734"/>
                <a:gd name="T4" fmla="*/ 408 w 957"/>
                <a:gd name="T5" fmla="*/ 24 h 734"/>
                <a:gd name="T6" fmla="*/ 269 w 957"/>
                <a:gd name="T7" fmla="*/ 27 h 734"/>
                <a:gd name="T8" fmla="*/ 5 w 957"/>
                <a:gd name="T9" fmla="*/ 196 h 734"/>
                <a:gd name="T10" fmla="*/ 35 w 957"/>
                <a:gd name="T11" fmla="*/ 489 h 734"/>
                <a:gd name="T12" fmla="*/ 89 w 957"/>
                <a:gd name="T13" fmla="*/ 492 h 734"/>
                <a:gd name="T14" fmla="*/ 96 w 957"/>
                <a:gd name="T15" fmla="*/ 251 h 734"/>
                <a:gd name="T16" fmla="*/ 236 w 957"/>
                <a:gd name="T17" fmla="*/ 208 h 734"/>
                <a:gd name="T18" fmla="*/ 229 w 957"/>
                <a:gd name="T19" fmla="*/ 490 h 734"/>
                <a:gd name="T20" fmla="*/ 233 w 957"/>
                <a:gd name="T21" fmla="*/ 716 h 734"/>
                <a:gd name="T22" fmla="*/ 525 w 957"/>
                <a:gd name="T23" fmla="*/ 653 h 734"/>
                <a:gd name="T24" fmla="*/ 579 w 957"/>
                <a:gd name="T25" fmla="*/ 528 h 734"/>
                <a:gd name="T26" fmla="*/ 617 w 957"/>
                <a:gd name="T27" fmla="*/ 235 h 734"/>
                <a:gd name="T28" fmla="*/ 680 w 957"/>
                <a:gd name="T29" fmla="*/ 396 h 734"/>
                <a:gd name="T30" fmla="*/ 957 w 957"/>
                <a:gd name="T31" fmla="*/ 277 h 734"/>
                <a:gd name="T32" fmla="*/ 934 w 957"/>
                <a:gd name="T33" fmla="*/ 233 h 734"/>
                <a:gd name="T34" fmla="*/ 755 w 957"/>
                <a:gd name="T35" fmla="*/ 299 h 734"/>
                <a:gd name="T36" fmla="*/ 686 w 957"/>
                <a:gd name="T37" fmla="*/ 45 h 734"/>
                <a:gd name="T38" fmla="*/ 551 w 957"/>
                <a:gd name="T39" fmla="*/ 6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57" h="734">
                  <a:moveTo>
                    <a:pt x="551" y="6"/>
                  </a:moveTo>
                  <a:cubicBezTo>
                    <a:pt x="496" y="104"/>
                    <a:pt x="496" y="104"/>
                    <a:pt x="496" y="104"/>
                  </a:cubicBezTo>
                  <a:cubicBezTo>
                    <a:pt x="496" y="104"/>
                    <a:pt x="405" y="56"/>
                    <a:pt x="408" y="24"/>
                  </a:cubicBezTo>
                  <a:cubicBezTo>
                    <a:pt x="408" y="24"/>
                    <a:pt x="325" y="9"/>
                    <a:pt x="269" y="27"/>
                  </a:cubicBezTo>
                  <a:cubicBezTo>
                    <a:pt x="214" y="45"/>
                    <a:pt x="26" y="167"/>
                    <a:pt x="5" y="196"/>
                  </a:cubicBezTo>
                  <a:cubicBezTo>
                    <a:pt x="0" y="202"/>
                    <a:pt x="23" y="405"/>
                    <a:pt x="35" y="489"/>
                  </a:cubicBezTo>
                  <a:cubicBezTo>
                    <a:pt x="36" y="499"/>
                    <a:pt x="89" y="492"/>
                    <a:pt x="89" y="492"/>
                  </a:cubicBezTo>
                  <a:cubicBezTo>
                    <a:pt x="89" y="492"/>
                    <a:pt x="95" y="287"/>
                    <a:pt x="96" y="251"/>
                  </a:cubicBezTo>
                  <a:cubicBezTo>
                    <a:pt x="97" y="242"/>
                    <a:pt x="236" y="208"/>
                    <a:pt x="236" y="208"/>
                  </a:cubicBezTo>
                  <a:cubicBezTo>
                    <a:pt x="236" y="208"/>
                    <a:pt x="251" y="397"/>
                    <a:pt x="229" y="490"/>
                  </a:cubicBezTo>
                  <a:cubicBezTo>
                    <a:pt x="206" y="584"/>
                    <a:pt x="156" y="734"/>
                    <a:pt x="233" y="716"/>
                  </a:cubicBezTo>
                  <a:cubicBezTo>
                    <a:pt x="310" y="698"/>
                    <a:pt x="412" y="639"/>
                    <a:pt x="525" y="653"/>
                  </a:cubicBezTo>
                  <a:cubicBezTo>
                    <a:pt x="638" y="666"/>
                    <a:pt x="578" y="593"/>
                    <a:pt x="579" y="528"/>
                  </a:cubicBezTo>
                  <a:cubicBezTo>
                    <a:pt x="581" y="463"/>
                    <a:pt x="644" y="335"/>
                    <a:pt x="617" y="235"/>
                  </a:cubicBezTo>
                  <a:cubicBezTo>
                    <a:pt x="617" y="235"/>
                    <a:pt x="664" y="357"/>
                    <a:pt x="680" y="396"/>
                  </a:cubicBezTo>
                  <a:cubicBezTo>
                    <a:pt x="701" y="445"/>
                    <a:pt x="893" y="305"/>
                    <a:pt x="957" y="277"/>
                  </a:cubicBezTo>
                  <a:cubicBezTo>
                    <a:pt x="934" y="233"/>
                    <a:pt x="934" y="233"/>
                    <a:pt x="934" y="233"/>
                  </a:cubicBezTo>
                  <a:cubicBezTo>
                    <a:pt x="884" y="257"/>
                    <a:pt x="779" y="293"/>
                    <a:pt x="755" y="299"/>
                  </a:cubicBezTo>
                  <a:cubicBezTo>
                    <a:pt x="748" y="301"/>
                    <a:pt x="713" y="90"/>
                    <a:pt x="686" y="45"/>
                  </a:cubicBezTo>
                  <a:cubicBezTo>
                    <a:pt x="659" y="0"/>
                    <a:pt x="551" y="6"/>
                    <a:pt x="551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EAE6669E-218A-431D-865D-1C6B99054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0275" y="1828800"/>
              <a:ext cx="506413" cy="488950"/>
            </a:xfrm>
            <a:custGeom>
              <a:avLst/>
              <a:gdLst>
                <a:gd name="T0" fmla="*/ 139 w 361"/>
                <a:gd name="T1" fmla="*/ 261 h 349"/>
                <a:gd name="T2" fmla="*/ 174 w 361"/>
                <a:gd name="T3" fmla="*/ 275 h 349"/>
                <a:gd name="T4" fmla="*/ 172 w 361"/>
                <a:gd name="T5" fmla="*/ 311 h 349"/>
                <a:gd name="T6" fmla="*/ 157 w 361"/>
                <a:gd name="T7" fmla="*/ 342 h 349"/>
                <a:gd name="T8" fmla="*/ 128 w 361"/>
                <a:gd name="T9" fmla="*/ 335 h 349"/>
                <a:gd name="T10" fmla="*/ 91 w 361"/>
                <a:gd name="T11" fmla="*/ 334 h 349"/>
                <a:gd name="T12" fmla="*/ 76 w 361"/>
                <a:gd name="T13" fmla="*/ 312 h 349"/>
                <a:gd name="T14" fmla="*/ 48 w 361"/>
                <a:gd name="T15" fmla="*/ 277 h 349"/>
                <a:gd name="T16" fmla="*/ 31 w 361"/>
                <a:gd name="T17" fmla="*/ 254 h 349"/>
                <a:gd name="T18" fmla="*/ 42 w 361"/>
                <a:gd name="T19" fmla="*/ 229 h 349"/>
                <a:gd name="T20" fmla="*/ 34 w 361"/>
                <a:gd name="T21" fmla="*/ 208 h 349"/>
                <a:gd name="T22" fmla="*/ 29 w 361"/>
                <a:gd name="T23" fmla="*/ 196 h 349"/>
                <a:gd name="T24" fmla="*/ 26 w 361"/>
                <a:gd name="T25" fmla="*/ 163 h 349"/>
                <a:gd name="T26" fmla="*/ 18 w 361"/>
                <a:gd name="T27" fmla="*/ 134 h 349"/>
                <a:gd name="T28" fmla="*/ 32 w 361"/>
                <a:gd name="T29" fmla="*/ 73 h 349"/>
                <a:gd name="T30" fmla="*/ 64 w 361"/>
                <a:gd name="T31" fmla="*/ 52 h 349"/>
                <a:gd name="T32" fmla="*/ 101 w 361"/>
                <a:gd name="T33" fmla="*/ 53 h 349"/>
                <a:gd name="T34" fmla="*/ 130 w 361"/>
                <a:gd name="T35" fmla="*/ 27 h 349"/>
                <a:gd name="T36" fmla="*/ 155 w 361"/>
                <a:gd name="T37" fmla="*/ 0 h 349"/>
                <a:gd name="T38" fmla="*/ 193 w 361"/>
                <a:gd name="T39" fmla="*/ 22 h 349"/>
                <a:gd name="T40" fmla="*/ 243 w 361"/>
                <a:gd name="T41" fmla="*/ 4 h 349"/>
                <a:gd name="T42" fmla="*/ 272 w 361"/>
                <a:gd name="T43" fmla="*/ 25 h 349"/>
                <a:gd name="T44" fmla="*/ 324 w 361"/>
                <a:gd name="T45" fmla="*/ 28 h 349"/>
                <a:gd name="T46" fmla="*/ 328 w 361"/>
                <a:gd name="T47" fmla="*/ 64 h 349"/>
                <a:gd name="T48" fmla="*/ 361 w 361"/>
                <a:gd name="T49" fmla="*/ 92 h 349"/>
                <a:gd name="T50" fmla="*/ 356 w 361"/>
                <a:gd name="T51" fmla="*/ 132 h 349"/>
                <a:gd name="T52" fmla="*/ 340 w 361"/>
                <a:gd name="T53" fmla="*/ 166 h 349"/>
                <a:gd name="T54" fmla="*/ 323 w 361"/>
                <a:gd name="T55" fmla="*/ 198 h 349"/>
                <a:gd name="T56" fmla="*/ 300 w 361"/>
                <a:gd name="T57" fmla="*/ 216 h 349"/>
                <a:gd name="T58" fmla="*/ 290 w 361"/>
                <a:gd name="T59" fmla="*/ 187 h 349"/>
                <a:gd name="T60" fmla="*/ 288 w 361"/>
                <a:gd name="T61" fmla="*/ 160 h 349"/>
                <a:gd name="T62" fmla="*/ 266 w 361"/>
                <a:gd name="T63" fmla="*/ 150 h 349"/>
                <a:gd name="T64" fmla="*/ 254 w 361"/>
                <a:gd name="T65" fmla="*/ 123 h 349"/>
                <a:gd name="T66" fmla="*/ 231 w 361"/>
                <a:gd name="T67" fmla="*/ 145 h 349"/>
                <a:gd name="T68" fmla="*/ 210 w 361"/>
                <a:gd name="T69" fmla="*/ 166 h 349"/>
                <a:gd name="T70" fmla="*/ 192 w 361"/>
                <a:gd name="T71" fmla="*/ 165 h 349"/>
                <a:gd name="T72" fmla="*/ 188 w 361"/>
                <a:gd name="T73" fmla="*/ 196 h 349"/>
                <a:gd name="T74" fmla="*/ 171 w 361"/>
                <a:gd name="T75" fmla="*/ 210 h 349"/>
                <a:gd name="T76" fmla="*/ 158 w 361"/>
                <a:gd name="T77" fmla="*/ 223 h 349"/>
                <a:gd name="T78" fmla="*/ 130 w 361"/>
                <a:gd name="T79" fmla="*/ 219 h 349"/>
                <a:gd name="T80" fmla="*/ 139 w 361"/>
                <a:gd name="T81" fmla="*/ 261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61" h="349">
                  <a:moveTo>
                    <a:pt x="139" y="261"/>
                  </a:moveTo>
                  <a:cubicBezTo>
                    <a:pt x="139" y="261"/>
                    <a:pt x="170" y="249"/>
                    <a:pt x="174" y="275"/>
                  </a:cubicBezTo>
                  <a:cubicBezTo>
                    <a:pt x="179" y="301"/>
                    <a:pt x="169" y="304"/>
                    <a:pt x="172" y="311"/>
                  </a:cubicBezTo>
                  <a:cubicBezTo>
                    <a:pt x="176" y="317"/>
                    <a:pt x="178" y="341"/>
                    <a:pt x="157" y="342"/>
                  </a:cubicBezTo>
                  <a:cubicBezTo>
                    <a:pt x="135" y="344"/>
                    <a:pt x="136" y="333"/>
                    <a:pt x="128" y="335"/>
                  </a:cubicBezTo>
                  <a:cubicBezTo>
                    <a:pt x="119" y="338"/>
                    <a:pt x="101" y="349"/>
                    <a:pt x="91" y="334"/>
                  </a:cubicBezTo>
                  <a:cubicBezTo>
                    <a:pt x="81" y="319"/>
                    <a:pt x="88" y="315"/>
                    <a:pt x="76" y="312"/>
                  </a:cubicBezTo>
                  <a:cubicBezTo>
                    <a:pt x="63" y="309"/>
                    <a:pt x="45" y="297"/>
                    <a:pt x="48" y="277"/>
                  </a:cubicBezTo>
                  <a:cubicBezTo>
                    <a:pt x="52" y="257"/>
                    <a:pt x="31" y="268"/>
                    <a:pt x="31" y="254"/>
                  </a:cubicBezTo>
                  <a:cubicBezTo>
                    <a:pt x="31" y="240"/>
                    <a:pt x="39" y="240"/>
                    <a:pt x="42" y="229"/>
                  </a:cubicBezTo>
                  <a:cubicBezTo>
                    <a:pt x="45" y="218"/>
                    <a:pt x="29" y="219"/>
                    <a:pt x="34" y="208"/>
                  </a:cubicBezTo>
                  <a:cubicBezTo>
                    <a:pt x="39" y="198"/>
                    <a:pt x="45" y="200"/>
                    <a:pt x="29" y="196"/>
                  </a:cubicBezTo>
                  <a:cubicBezTo>
                    <a:pt x="13" y="192"/>
                    <a:pt x="16" y="169"/>
                    <a:pt x="26" y="163"/>
                  </a:cubicBezTo>
                  <a:cubicBezTo>
                    <a:pt x="36" y="158"/>
                    <a:pt x="36" y="141"/>
                    <a:pt x="18" y="134"/>
                  </a:cubicBezTo>
                  <a:cubicBezTo>
                    <a:pt x="0" y="127"/>
                    <a:pt x="6" y="87"/>
                    <a:pt x="32" y="73"/>
                  </a:cubicBezTo>
                  <a:cubicBezTo>
                    <a:pt x="57" y="59"/>
                    <a:pt x="54" y="59"/>
                    <a:pt x="64" y="52"/>
                  </a:cubicBezTo>
                  <a:cubicBezTo>
                    <a:pt x="73" y="45"/>
                    <a:pt x="94" y="61"/>
                    <a:pt x="101" y="53"/>
                  </a:cubicBezTo>
                  <a:cubicBezTo>
                    <a:pt x="107" y="44"/>
                    <a:pt x="105" y="29"/>
                    <a:pt x="130" y="27"/>
                  </a:cubicBezTo>
                  <a:cubicBezTo>
                    <a:pt x="155" y="24"/>
                    <a:pt x="134" y="0"/>
                    <a:pt x="155" y="0"/>
                  </a:cubicBezTo>
                  <a:cubicBezTo>
                    <a:pt x="176" y="1"/>
                    <a:pt x="184" y="20"/>
                    <a:pt x="193" y="22"/>
                  </a:cubicBezTo>
                  <a:cubicBezTo>
                    <a:pt x="201" y="24"/>
                    <a:pt x="223" y="3"/>
                    <a:pt x="243" y="4"/>
                  </a:cubicBezTo>
                  <a:cubicBezTo>
                    <a:pt x="263" y="5"/>
                    <a:pt x="258" y="22"/>
                    <a:pt x="272" y="25"/>
                  </a:cubicBezTo>
                  <a:cubicBezTo>
                    <a:pt x="287" y="29"/>
                    <a:pt x="314" y="15"/>
                    <a:pt x="324" y="28"/>
                  </a:cubicBezTo>
                  <a:cubicBezTo>
                    <a:pt x="334" y="40"/>
                    <a:pt x="329" y="57"/>
                    <a:pt x="328" y="64"/>
                  </a:cubicBezTo>
                  <a:cubicBezTo>
                    <a:pt x="327" y="71"/>
                    <a:pt x="361" y="71"/>
                    <a:pt x="361" y="92"/>
                  </a:cubicBezTo>
                  <a:cubicBezTo>
                    <a:pt x="361" y="113"/>
                    <a:pt x="353" y="112"/>
                    <a:pt x="356" y="132"/>
                  </a:cubicBezTo>
                  <a:cubicBezTo>
                    <a:pt x="360" y="151"/>
                    <a:pt x="339" y="141"/>
                    <a:pt x="340" y="166"/>
                  </a:cubicBezTo>
                  <a:cubicBezTo>
                    <a:pt x="342" y="191"/>
                    <a:pt x="341" y="191"/>
                    <a:pt x="323" y="198"/>
                  </a:cubicBezTo>
                  <a:cubicBezTo>
                    <a:pt x="306" y="204"/>
                    <a:pt x="301" y="204"/>
                    <a:pt x="300" y="216"/>
                  </a:cubicBezTo>
                  <a:cubicBezTo>
                    <a:pt x="300" y="216"/>
                    <a:pt x="283" y="199"/>
                    <a:pt x="290" y="187"/>
                  </a:cubicBezTo>
                  <a:cubicBezTo>
                    <a:pt x="298" y="174"/>
                    <a:pt x="295" y="171"/>
                    <a:pt x="288" y="160"/>
                  </a:cubicBezTo>
                  <a:cubicBezTo>
                    <a:pt x="280" y="149"/>
                    <a:pt x="279" y="163"/>
                    <a:pt x="266" y="150"/>
                  </a:cubicBezTo>
                  <a:cubicBezTo>
                    <a:pt x="252" y="137"/>
                    <a:pt x="271" y="122"/>
                    <a:pt x="254" y="123"/>
                  </a:cubicBezTo>
                  <a:cubicBezTo>
                    <a:pt x="237" y="124"/>
                    <a:pt x="235" y="129"/>
                    <a:pt x="231" y="145"/>
                  </a:cubicBezTo>
                  <a:cubicBezTo>
                    <a:pt x="227" y="160"/>
                    <a:pt x="224" y="177"/>
                    <a:pt x="210" y="166"/>
                  </a:cubicBezTo>
                  <a:cubicBezTo>
                    <a:pt x="196" y="156"/>
                    <a:pt x="189" y="154"/>
                    <a:pt x="192" y="165"/>
                  </a:cubicBezTo>
                  <a:cubicBezTo>
                    <a:pt x="195" y="176"/>
                    <a:pt x="198" y="192"/>
                    <a:pt x="188" y="196"/>
                  </a:cubicBezTo>
                  <a:cubicBezTo>
                    <a:pt x="178" y="201"/>
                    <a:pt x="173" y="199"/>
                    <a:pt x="171" y="210"/>
                  </a:cubicBezTo>
                  <a:cubicBezTo>
                    <a:pt x="170" y="220"/>
                    <a:pt x="170" y="226"/>
                    <a:pt x="158" y="223"/>
                  </a:cubicBezTo>
                  <a:cubicBezTo>
                    <a:pt x="147" y="220"/>
                    <a:pt x="135" y="209"/>
                    <a:pt x="130" y="219"/>
                  </a:cubicBezTo>
                  <a:cubicBezTo>
                    <a:pt x="125" y="229"/>
                    <a:pt x="111" y="256"/>
                    <a:pt x="139" y="261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050"/>
            </a:p>
          </p:txBody>
        </p:sp>
      </p:grpSp>
    </p:spTree>
    <p:extLst>
      <p:ext uri="{BB962C8B-B14F-4D97-AF65-F5344CB8AC3E}">
        <p14:creationId xmlns:p14="http://schemas.microsoft.com/office/powerpoint/2010/main" val="38286862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2432247" y="1705445"/>
            <a:ext cx="1374665" cy="1375413"/>
            <a:chOff x="8297902" y="1517573"/>
            <a:chExt cx="2034970" cy="2036078"/>
          </a:xfrm>
        </p:grpSpPr>
        <p:sp>
          <p:nvSpPr>
            <p:cNvPr id="51" name="Freeform 125"/>
            <p:cNvSpPr>
              <a:spLocks noEditPoints="1"/>
            </p:cNvSpPr>
            <p:nvPr/>
          </p:nvSpPr>
          <p:spPr bwMode="auto">
            <a:xfrm rot="674051">
              <a:off x="8297902" y="1517573"/>
              <a:ext cx="2034970" cy="2036078"/>
            </a:xfrm>
            <a:custGeom>
              <a:avLst/>
              <a:gdLst/>
              <a:ahLst/>
              <a:cxnLst>
                <a:cxn ang="0">
                  <a:pos x="871" y="808"/>
                </a:cxn>
                <a:cxn ang="0">
                  <a:pos x="819" y="851"/>
                </a:cxn>
                <a:cxn ang="0">
                  <a:pos x="799" y="917"/>
                </a:cxn>
                <a:cxn ang="0">
                  <a:pos x="819" y="983"/>
                </a:cxn>
                <a:cxn ang="0">
                  <a:pos x="871" y="1025"/>
                </a:cxn>
                <a:cxn ang="0">
                  <a:pos x="941" y="1032"/>
                </a:cxn>
                <a:cxn ang="0">
                  <a:pos x="1000" y="1000"/>
                </a:cxn>
                <a:cxn ang="0">
                  <a:pos x="1032" y="940"/>
                </a:cxn>
                <a:cxn ang="0">
                  <a:pos x="1025" y="871"/>
                </a:cxn>
                <a:cxn ang="0">
                  <a:pos x="982" y="820"/>
                </a:cxn>
                <a:cxn ang="0">
                  <a:pos x="917" y="799"/>
                </a:cxn>
                <a:cxn ang="0">
                  <a:pos x="900" y="169"/>
                </a:cxn>
                <a:cxn ang="0">
                  <a:pos x="1018" y="176"/>
                </a:cxn>
                <a:cxn ang="0">
                  <a:pos x="1162" y="210"/>
                </a:cxn>
                <a:cxn ang="0">
                  <a:pos x="1292" y="79"/>
                </a:cxn>
                <a:cxn ang="0">
                  <a:pos x="1443" y="165"/>
                </a:cxn>
                <a:cxn ang="0">
                  <a:pos x="1433" y="377"/>
                </a:cxn>
                <a:cxn ang="0">
                  <a:pos x="1535" y="496"/>
                </a:cxn>
                <a:cxn ang="0">
                  <a:pos x="1609" y="635"/>
                </a:cxn>
                <a:cxn ang="0">
                  <a:pos x="1808" y="703"/>
                </a:cxn>
                <a:cxn ang="0">
                  <a:pos x="1833" y="875"/>
                </a:cxn>
                <a:cxn ang="0">
                  <a:pos x="1661" y="978"/>
                </a:cxn>
                <a:cxn ang="0">
                  <a:pos x="1626" y="1153"/>
                </a:cxn>
                <a:cxn ang="0">
                  <a:pos x="1729" y="1344"/>
                </a:cxn>
                <a:cxn ang="0">
                  <a:pos x="1632" y="1491"/>
                </a:cxn>
                <a:cxn ang="0">
                  <a:pos x="1420" y="1470"/>
                </a:cxn>
                <a:cxn ang="0">
                  <a:pos x="1293" y="1563"/>
                </a:cxn>
                <a:cxn ang="0">
                  <a:pos x="1245" y="1775"/>
                </a:cxn>
                <a:cxn ang="0">
                  <a:pos x="1074" y="1821"/>
                </a:cxn>
                <a:cxn ang="0">
                  <a:pos x="935" y="1665"/>
                </a:cxn>
                <a:cxn ang="0">
                  <a:pos x="796" y="1655"/>
                </a:cxn>
                <a:cxn ang="0">
                  <a:pos x="629" y="1607"/>
                </a:cxn>
                <a:cxn ang="0">
                  <a:pos x="441" y="1702"/>
                </a:cxn>
                <a:cxn ang="0">
                  <a:pos x="300" y="1596"/>
                </a:cxn>
                <a:cxn ang="0">
                  <a:pos x="332" y="1382"/>
                </a:cxn>
                <a:cxn ang="0">
                  <a:pos x="247" y="1249"/>
                </a:cxn>
                <a:cxn ang="0">
                  <a:pos x="41" y="1190"/>
                </a:cxn>
                <a:cxn ang="0">
                  <a:pos x="5" y="1018"/>
                </a:cxn>
                <a:cxn ang="0">
                  <a:pos x="170" y="936"/>
                </a:cxn>
                <a:cxn ang="0">
                  <a:pos x="180" y="796"/>
                </a:cxn>
                <a:cxn ang="0">
                  <a:pos x="228" y="627"/>
                </a:cxn>
                <a:cxn ang="0">
                  <a:pos x="104" y="491"/>
                </a:cxn>
                <a:cxn ang="0">
                  <a:pos x="201" y="343"/>
                </a:cxn>
                <a:cxn ang="0">
                  <a:pos x="376" y="401"/>
                </a:cxn>
                <a:cxn ang="0">
                  <a:pos x="496" y="299"/>
                </a:cxn>
                <a:cxn ang="0">
                  <a:pos x="635" y="224"/>
                </a:cxn>
                <a:cxn ang="0">
                  <a:pos x="645" y="40"/>
                </a:cxn>
                <a:cxn ang="0">
                  <a:pos x="818" y="4"/>
                </a:cxn>
              </a:cxnLst>
              <a:rect l="0" t="0" r="r" b="b"/>
              <a:pathLst>
                <a:path w="1833" h="1834">
                  <a:moveTo>
                    <a:pt x="917" y="799"/>
                  </a:moveTo>
                  <a:lnTo>
                    <a:pt x="893" y="802"/>
                  </a:lnTo>
                  <a:lnTo>
                    <a:pt x="871" y="808"/>
                  </a:lnTo>
                  <a:lnTo>
                    <a:pt x="851" y="820"/>
                  </a:lnTo>
                  <a:lnTo>
                    <a:pt x="834" y="833"/>
                  </a:lnTo>
                  <a:lnTo>
                    <a:pt x="819" y="851"/>
                  </a:lnTo>
                  <a:lnTo>
                    <a:pt x="808" y="871"/>
                  </a:lnTo>
                  <a:lnTo>
                    <a:pt x="801" y="893"/>
                  </a:lnTo>
                  <a:lnTo>
                    <a:pt x="799" y="917"/>
                  </a:lnTo>
                  <a:lnTo>
                    <a:pt x="801" y="940"/>
                  </a:lnTo>
                  <a:lnTo>
                    <a:pt x="808" y="962"/>
                  </a:lnTo>
                  <a:lnTo>
                    <a:pt x="819" y="983"/>
                  </a:lnTo>
                  <a:lnTo>
                    <a:pt x="834" y="1000"/>
                  </a:lnTo>
                  <a:lnTo>
                    <a:pt x="851" y="1015"/>
                  </a:lnTo>
                  <a:lnTo>
                    <a:pt x="871" y="1025"/>
                  </a:lnTo>
                  <a:lnTo>
                    <a:pt x="893" y="1032"/>
                  </a:lnTo>
                  <a:lnTo>
                    <a:pt x="917" y="1034"/>
                  </a:lnTo>
                  <a:lnTo>
                    <a:pt x="941" y="1032"/>
                  </a:lnTo>
                  <a:lnTo>
                    <a:pt x="963" y="1025"/>
                  </a:lnTo>
                  <a:lnTo>
                    <a:pt x="982" y="1015"/>
                  </a:lnTo>
                  <a:lnTo>
                    <a:pt x="1000" y="1000"/>
                  </a:lnTo>
                  <a:lnTo>
                    <a:pt x="1014" y="983"/>
                  </a:lnTo>
                  <a:lnTo>
                    <a:pt x="1025" y="962"/>
                  </a:lnTo>
                  <a:lnTo>
                    <a:pt x="1032" y="940"/>
                  </a:lnTo>
                  <a:lnTo>
                    <a:pt x="1034" y="917"/>
                  </a:lnTo>
                  <a:lnTo>
                    <a:pt x="1032" y="893"/>
                  </a:lnTo>
                  <a:lnTo>
                    <a:pt x="1025" y="871"/>
                  </a:lnTo>
                  <a:lnTo>
                    <a:pt x="1014" y="851"/>
                  </a:lnTo>
                  <a:lnTo>
                    <a:pt x="1000" y="833"/>
                  </a:lnTo>
                  <a:lnTo>
                    <a:pt x="982" y="820"/>
                  </a:lnTo>
                  <a:lnTo>
                    <a:pt x="963" y="808"/>
                  </a:lnTo>
                  <a:lnTo>
                    <a:pt x="941" y="802"/>
                  </a:lnTo>
                  <a:lnTo>
                    <a:pt x="917" y="799"/>
                  </a:lnTo>
                  <a:close/>
                  <a:moveTo>
                    <a:pt x="875" y="0"/>
                  </a:moveTo>
                  <a:lnTo>
                    <a:pt x="875" y="0"/>
                  </a:lnTo>
                  <a:lnTo>
                    <a:pt x="900" y="169"/>
                  </a:lnTo>
                  <a:lnTo>
                    <a:pt x="917" y="169"/>
                  </a:lnTo>
                  <a:lnTo>
                    <a:pt x="968" y="171"/>
                  </a:lnTo>
                  <a:lnTo>
                    <a:pt x="1018" y="176"/>
                  </a:lnTo>
                  <a:lnTo>
                    <a:pt x="1067" y="184"/>
                  </a:lnTo>
                  <a:lnTo>
                    <a:pt x="1115" y="195"/>
                  </a:lnTo>
                  <a:lnTo>
                    <a:pt x="1162" y="210"/>
                  </a:lnTo>
                  <a:lnTo>
                    <a:pt x="1207" y="228"/>
                  </a:lnTo>
                  <a:lnTo>
                    <a:pt x="1292" y="80"/>
                  </a:lnTo>
                  <a:lnTo>
                    <a:pt x="1292" y="79"/>
                  </a:lnTo>
                  <a:lnTo>
                    <a:pt x="1344" y="104"/>
                  </a:lnTo>
                  <a:lnTo>
                    <a:pt x="1394" y="133"/>
                  </a:lnTo>
                  <a:lnTo>
                    <a:pt x="1443" y="165"/>
                  </a:lnTo>
                  <a:lnTo>
                    <a:pt x="1491" y="200"/>
                  </a:lnTo>
                  <a:lnTo>
                    <a:pt x="1535" y="239"/>
                  </a:lnTo>
                  <a:lnTo>
                    <a:pt x="1433" y="377"/>
                  </a:lnTo>
                  <a:lnTo>
                    <a:pt x="1469" y="414"/>
                  </a:lnTo>
                  <a:lnTo>
                    <a:pt x="1503" y="454"/>
                  </a:lnTo>
                  <a:lnTo>
                    <a:pt x="1535" y="496"/>
                  </a:lnTo>
                  <a:lnTo>
                    <a:pt x="1562" y="541"/>
                  </a:lnTo>
                  <a:lnTo>
                    <a:pt x="1587" y="587"/>
                  </a:lnTo>
                  <a:lnTo>
                    <a:pt x="1609" y="635"/>
                  </a:lnTo>
                  <a:lnTo>
                    <a:pt x="1774" y="590"/>
                  </a:lnTo>
                  <a:lnTo>
                    <a:pt x="1794" y="647"/>
                  </a:lnTo>
                  <a:lnTo>
                    <a:pt x="1808" y="703"/>
                  </a:lnTo>
                  <a:lnTo>
                    <a:pt x="1821" y="760"/>
                  </a:lnTo>
                  <a:lnTo>
                    <a:pt x="1829" y="817"/>
                  </a:lnTo>
                  <a:lnTo>
                    <a:pt x="1833" y="875"/>
                  </a:lnTo>
                  <a:lnTo>
                    <a:pt x="1663" y="900"/>
                  </a:lnTo>
                  <a:lnTo>
                    <a:pt x="1663" y="917"/>
                  </a:lnTo>
                  <a:lnTo>
                    <a:pt x="1661" y="978"/>
                  </a:lnTo>
                  <a:lnTo>
                    <a:pt x="1654" y="1038"/>
                  </a:lnTo>
                  <a:lnTo>
                    <a:pt x="1642" y="1096"/>
                  </a:lnTo>
                  <a:lnTo>
                    <a:pt x="1626" y="1153"/>
                  </a:lnTo>
                  <a:lnTo>
                    <a:pt x="1605" y="1208"/>
                  </a:lnTo>
                  <a:lnTo>
                    <a:pt x="1754" y="1293"/>
                  </a:lnTo>
                  <a:lnTo>
                    <a:pt x="1729" y="1344"/>
                  </a:lnTo>
                  <a:lnTo>
                    <a:pt x="1700" y="1395"/>
                  </a:lnTo>
                  <a:lnTo>
                    <a:pt x="1668" y="1444"/>
                  </a:lnTo>
                  <a:lnTo>
                    <a:pt x="1632" y="1491"/>
                  </a:lnTo>
                  <a:lnTo>
                    <a:pt x="1594" y="1536"/>
                  </a:lnTo>
                  <a:lnTo>
                    <a:pt x="1457" y="1433"/>
                  </a:lnTo>
                  <a:lnTo>
                    <a:pt x="1420" y="1470"/>
                  </a:lnTo>
                  <a:lnTo>
                    <a:pt x="1380" y="1503"/>
                  </a:lnTo>
                  <a:lnTo>
                    <a:pt x="1338" y="1535"/>
                  </a:lnTo>
                  <a:lnTo>
                    <a:pt x="1293" y="1563"/>
                  </a:lnTo>
                  <a:lnTo>
                    <a:pt x="1247" y="1587"/>
                  </a:lnTo>
                  <a:lnTo>
                    <a:pt x="1199" y="1609"/>
                  </a:lnTo>
                  <a:lnTo>
                    <a:pt x="1245" y="1775"/>
                  </a:lnTo>
                  <a:lnTo>
                    <a:pt x="1188" y="1795"/>
                  </a:lnTo>
                  <a:lnTo>
                    <a:pt x="1132" y="1810"/>
                  </a:lnTo>
                  <a:lnTo>
                    <a:pt x="1074" y="1821"/>
                  </a:lnTo>
                  <a:lnTo>
                    <a:pt x="1017" y="1830"/>
                  </a:lnTo>
                  <a:lnTo>
                    <a:pt x="959" y="1834"/>
                  </a:lnTo>
                  <a:lnTo>
                    <a:pt x="935" y="1665"/>
                  </a:lnTo>
                  <a:lnTo>
                    <a:pt x="917" y="1665"/>
                  </a:lnTo>
                  <a:lnTo>
                    <a:pt x="856" y="1662"/>
                  </a:lnTo>
                  <a:lnTo>
                    <a:pt x="796" y="1655"/>
                  </a:lnTo>
                  <a:lnTo>
                    <a:pt x="739" y="1644"/>
                  </a:lnTo>
                  <a:lnTo>
                    <a:pt x="683" y="1627"/>
                  </a:lnTo>
                  <a:lnTo>
                    <a:pt x="629" y="1607"/>
                  </a:lnTo>
                  <a:lnTo>
                    <a:pt x="544" y="1755"/>
                  </a:lnTo>
                  <a:lnTo>
                    <a:pt x="492" y="1730"/>
                  </a:lnTo>
                  <a:lnTo>
                    <a:pt x="441" y="1702"/>
                  </a:lnTo>
                  <a:lnTo>
                    <a:pt x="392" y="1670"/>
                  </a:lnTo>
                  <a:lnTo>
                    <a:pt x="345" y="1635"/>
                  </a:lnTo>
                  <a:lnTo>
                    <a:pt x="300" y="1596"/>
                  </a:lnTo>
                  <a:lnTo>
                    <a:pt x="402" y="1459"/>
                  </a:lnTo>
                  <a:lnTo>
                    <a:pt x="365" y="1422"/>
                  </a:lnTo>
                  <a:lnTo>
                    <a:pt x="332" y="1382"/>
                  </a:lnTo>
                  <a:lnTo>
                    <a:pt x="300" y="1340"/>
                  </a:lnTo>
                  <a:lnTo>
                    <a:pt x="272" y="1295"/>
                  </a:lnTo>
                  <a:lnTo>
                    <a:pt x="247" y="1249"/>
                  </a:lnTo>
                  <a:lnTo>
                    <a:pt x="225" y="1201"/>
                  </a:lnTo>
                  <a:lnTo>
                    <a:pt x="61" y="1245"/>
                  </a:lnTo>
                  <a:lnTo>
                    <a:pt x="41" y="1190"/>
                  </a:lnTo>
                  <a:lnTo>
                    <a:pt x="26" y="1133"/>
                  </a:lnTo>
                  <a:lnTo>
                    <a:pt x="13" y="1076"/>
                  </a:lnTo>
                  <a:lnTo>
                    <a:pt x="5" y="1018"/>
                  </a:lnTo>
                  <a:lnTo>
                    <a:pt x="0" y="960"/>
                  </a:lnTo>
                  <a:lnTo>
                    <a:pt x="2" y="961"/>
                  </a:lnTo>
                  <a:lnTo>
                    <a:pt x="170" y="936"/>
                  </a:lnTo>
                  <a:lnTo>
                    <a:pt x="170" y="917"/>
                  </a:lnTo>
                  <a:lnTo>
                    <a:pt x="172" y="855"/>
                  </a:lnTo>
                  <a:lnTo>
                    <a:pt x="180" y="796"/>
                  </a:lnTo>
                  <a:lnTo>
                    <a:pt x="191" y="738"/>
                  </a:lnTo>
                  <a:lnTo>
                    <a:pt x="207" y="682"/>
                  </a:lnTo>
                  <a:lnTo>
                    <a:pt x="228" y="627"/>
                  </a:lnTo>
                  <a:lnTo>
                    <a:pt x="80" y="543"/>
                  </a:lnTo>
                  <a:lnTo>
                    <a:pt x="79" y="544"/>
                  </a:lnTo>
                  <a:lnTo>
                    <a:pt x="104" y="491"/>
                  </a:lnTo>
                  <a:lnTo>
                    <a:pt x="133" y="440"/>
                  </a:lnTo>
                  <a:lnTo>
                    <a:pt x="166" y="390"/>
                  </a:lnTo>
                  <a:lnTo>
                    <a:pt x="201" y="343"/>
                  </a:lnTo>
                  <a:lnTo>
                    <a:pt x="240" y="297"/>
                  </a:lnTo>
                  <a:lnTo>
                    <a:pt x="240" y="300"/>
                  </a:lnTo>
                  <a:lnTo>
                    <a:pt x="376" y="401"/>
                  </a:lnTo>
                  <a:lnTo>
                    <a:pt x="413" y="364"/>
                  </a:lnTo>
                  <a:lnTo>
                    <a:pt x="453" y="330"/>
                  </a:lnTo>
                  <a:lnTo>
                    <a:pt x="496" y="299"/>
                  </a:lnTo>
                  <a:lnTo>
                    <a:pt x="540" y="270"/>
                  </a:lnTo>
                  <a:lnTo>
                    <a:pt x="587" y="246"/>
                  </a:lnTo>
                  <a:lnTo>
                    <a:pt x="635" y="224"/>
                  </a:lnTo>
                  <a:lnTo>
                    <a:pt x="590" y="60"/>
                  </a:lnTo>
                  <a:lnTo>
                    <a:pt x="589" y="59"/>
                  </a:lnTo>
                  <a:lnTo>
                    <a:pt x="645" y="40"/>
                  </a:lnTo>
                  <a:lnTo>
                    <a:pt x="702" y="24"/>
                  </a:lnTo>
                  <a:lnTo>
                    <a:pt x="760" y="12"/>
                  </a:lnTo>
                  <a:lnTo>
                    <a:pt x="818" y="4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/>
            </a:p>
          </p:txBody>
        </p:sp>
        <p:sp>
          <p:nvSpPr>
            <p:cNvPr id="52" name="Freeform 126"/>
            <p:cNvSpPr>
              <a:spLocks noEditPoints="1"/>
            </p:cNvSpPr>
            <p:nvPr/>
          </p:nvSpPr>
          <p:spPr bwMode="auto">
            <a:xfrm rot="674051">
              <a:off x="8649831" y="1869502"/>
              <a:ext cx="1331112" cy="1332220"/>
            </a:xfrm>
            <a:custGeom>
              <a:avLst/>
              <a:gdLst/>
              <a:ahLst/>
              <a:cxnLst>
                <a:cxn ang="0">
                  <a:pos x="558" y="392"/>
                </a:cxn>
                <a:cxn ang="0">
                  <a:pos x="505" y="410"/>
                </a:cxn>
                <a:cxn ang="0">
                  <a:pos x="457" y="442"/>
                </a:cxn>
                <a:cxn ang="0">
                  <a:pos x="422" y="485"/>
                </a:cxn>
                <a:cxn ang="0">
                  <a:pos x="398" y="534"/>
                </a:cxn>
                <a:cxn ang="0">
                  <a:pos x="388" y="587"/>
                </a:cxn>
                <a:cxn ang="0">
                  <a:pos x="392" y="642"/>
                </a:cxn>
                <a:cxn ang="0">
                  <a:pos x="410" y="694"/>
                </a:cxn>
                <a:cxn ang="0">
                  <a:pos x="443" y="742"/>
                </a:cxn>
                <a:cxn ang="0">
                  <a:pos x="485" y="778"/>
                </a:cxn>
                <a:cxn ang="0">
                  <a:pos x="534" y="801"/>
                </a:cxn>
                <a:cxn ang="0">
                  <a:pos x="587" y="812"/>
                </a:cxn>
                <a:cxn ang="0">
                  <a:pos x="642" y="808"/>
                </a:cxn>
                <a:cxn ang="0">
                  <a:pos x="694" y="790"/>
                </a:cxn>
                <a:cxn ang="0">
                  <a:pos x="742" y="757"/>
                </a:cxn>
                <a:cxn ang="0">
                  <a:pos x="778" y="715"/>
                </a:cxn>
                <a:cxn ang="0">
                  <a:pos x="801" y="666"/>
                </a:cxn>
                <a:cxn ang="0">
                  <a:pos x="811" y="612"/>
                </a:cxn>
                <a:cxn ang="0">
                  <a:pos x="808" y="558"/>
                </a:cxn>
                <a:cxn ang="0">
                  <a:pos x="790" y="505"/>
                </a:cxn>
                <a:cxn ang="0">
                  <a:pos x="757" y="458"/>
                </a:cxn>
                <a:cxn ang="0">
                  <a:pos x="715" y="422"/>
                </a:cxn>
                <a:cxn ang="0">
                  <a:pos x="666" y="398"/>
                </a:cxn>
                <a:cxn ang="0">
                  <a:pos x="612" y="388"/>
                </a:cxn>
                <a:cxn ang="0">
                  <a:pos x="590" y="0"/>
                </a:cxn>
                <a:cxn ang="0">
                  <a:pos x="687" y="7"/>
                </a:cxn>
                <a:cxn ang="0">
                  <a:pos x="782" y="28"/>
                </a:cxn>
                <a:cxn ang="0">
                  <a:pos x="871" y="65"/>
                </a:cxn>
                <a:cxn ang="0">
                  <a:pos x="954" y="117"/>
                </a:cxn>
                <a:cxn ang="0">
                  <a:pos x="1030" y="182"/>
                </a:cxn>
                <a:cxn ang="0">
                  <a:pos x="1095" y="262"/>
                </a:cxn>
                <a:cxn ang="0">
                  <a:pos x="1145" y="352"/>
                </a:cxn>
                <a:cxn ang="0">
                  <a:pos x="1178" y="445"/>
                </a:cxn>
                <a:cxn ang="0">
                  <a:pos x="1196" y="543"/>
                </a:cxn>
                <a:cxn ang="0">
                  <a:pos x="1197" y="640"/>
                </a:cxn>
                <a:cxn ang="0">
                  <a:pos x="1183" y="735"/>
                </a:cxn>
                <a:cxn ang="0">
                  <a:pos x="1154" y="828"/>
                </a:cxn>
                <a:cxn ang="0">
                  <a:pos x="1110" y="915"/>
                </a:cxn>
                <a:cxn ang="0">
                  <a:pos x="1051" y="995"/>
                </a:cxn>
                <a:cxn ang="0">
                  <a:pos x="979" y="1065"/>
                </a:cxn>
                <a:cxn ang="0">
                  <a:pos x="893" y="1123"/>
                </a:cxn>
                <a:cxn ang="0">
                  <a:pos x="801" y="1165"/>
                </a:cxn>
                <a:cxn ang="0">
                  <a:pos x="706" y="1190"/>
                </a:cxn>
                <a:cxn ang="0">
                  <a:pos x="609" y="1200"/>
                </a:cxn>
                <a:cxn ang="0">
                  <a:pos x="512" y="1194"/>
                </a:cxn>
                <a:cxn ang="0">
                  <a:pos x="417" y="1172"/>
                </a:cxn>
                <a:cxn ang="0">
                  <a:pos x="328" y="1135"/>
                </a:cxn>
                <a:cxn ang="0">
                  <a:pos x="245" y="1083"/>
                </a:cxn>
                <a:cxn ang="0">
                  <a:pos x="169" y="1017"/>
                </a:cxn>
                <a:cxn ang="0">
                  <a:pos x="105" y="937"/>
                </a:cxn>
                <a:cxn ang="0">
                  <a:pos x="54" y="848"/>
                </a:cxn>
                <a:cxn ang="0">
                  <a:pos x="21" y="754"/>
                </a:cxn>
                <a:cxn ang="0">
                  <a:pos x="3" y="658"/>
                </a:cxn>
                <a:cxn ang="0">
                  <a:pos x="2" y="560"/>
                </a:cxn>
                <a:cxn ang="0">
                  <a:pos x="16" y="464"/>
                </a:cxn>
                <a:cxn ang="0">
                  <a:pos x="45" y="372"/>
                </a:cxn>
                <a:cxn ang="0">
                  <a:pos x="89" y="285"/>
                </a:cxn>
                <a:cxn ang="0">
                  <a:pos x="148" y="206"/>
                </a:cxn>
                <a:cxn ang="0">
                  <a:pos x="220" y="135"/>
                </a:cxn>
                <a:cxn ang="0">
                  <a:pos x="306" y="77"/>
                </a:cxn>
                <a:cxn ang="0">
                  <a:pos x="398" y="35"/>
                </a:cxn>
                <a:cxn ang="0">
                  <a:pos x="493" y="9"/>
                </a:cxn>
                <a:cxn ang="0">
                  <a:pos x="590" y="0"/>
                </a:cxn>
              </a:cxnLst>
              <a:rect l="0" t="0" r="r" b="b"/>
              <a:pathLst>
                <a:path w="1199" h="1200">
                  <a:moveTo>
                    <a:pt x="585" y="388"/>
                  </a:moveTo>
                  <a:lnTo>
                    <a:pt x="558" y="392"/>
                  </a:lnTo>
                  <a:lnTo>
                    <a:pt x="532" y="399"/>
                  </a:lnTo>
                  <a:lnTo>
                    <a:pt x="505" y="410"/>
                  </a:lnTo>
                  <a:lnTo>
                    <a:pt x="480" y="424"/>
                  </a:lnTo>
                  <a:lnTo>
                    <a:pt x="457" y="442"/>
                  </a:lnTo>
                  <a:lnTo>
                    <a:pt x="438" y="463"/>
                  </a:lnTo>
                  <a:lnTo>
                    <a:pt x="422" y="485"/>
                  </a:lnTo>
                  <a:lnTo>
                    <a:pt x="408" y="508"/>
                  </a:lnTo>
                  <a:lnTo>
                    <a:pt x="398" y="534"/>
                  </a:lnTo>
                  <a:lnTo>
                    <a:pt x="391" y="560"/>
                  </a:lnTo>
                  <a:lnTo>
                    <a:pt x="388" y="587"/>
                  </a:lnTo>
                  <a:lnTo>
                    <a:pt x="388" y="614"/>
                  </a:lnTo>
                  <a:lnTo>
                    <a:pt x="392" y="642"/>
                  </a:lnTo>
                  <a:lnTo>
                    <a:pt x="400" y="668"/>
                  </a:lnTo>
                  <a:lnTo>
                    <a:pt x="410" y="694"/>
                  </a:lnTo>
                  <a:lnTo>
                    <a:pt x="425" y="720"/>
                  </a:lnTo>
                  <a:lnTo>
                    <a:pt x="443" y="742"/>
                  </a:lnTo>
                  <a:lnTo>
                    <a:pt x="463" y="762"/>
                  </a:lnTo>
                  <a:lnTo>
                    <a:pt x="485" y="778"/>
                  </a:lnTo>
                  <a:lnTo>
                    <a:pt x="509" y="791"/>
                  </a:lnTo>
                  <a:lnTo>
                    <a:pt x="534" y="801"/>
                  </a:lnTo>
                  <a:lnTo>
                    <a:pt x="560" y="809"/>
                  </a:lnTo>
                  <a:lnTo>
                    <a:pt x="587" y="812"/>
                  </a:lnTo>
                  <a:lnTo>
                    <a:pt x="615" y="812"/>
                  </a:lnTo>
                  <a:lnTo>
                    <a:pt x="642" y="808"/>
                  </a:lnTo>
                  <a:lnTo>
                    <a:pt x="668" y="800"/>
                  </a:lnTo>
                  <a:lnTo>
                    <a:pt x="694" y="790"/>
                  </a:lnTo>
                  <a:lnTo>
                    <a:pt x="719" y="775"/>
                  </a:lnTo>
                  <a:lnTo>
                    <a:pt x="742" y="757"/>
                  </a:lnTo>
                  <a:lnTo>
                    <a:pt x="761" y="737"/>
                  </a:lnTo>
                  <a:lnTo>
                    <a:pt x="778" y="715"/>
                  </a:lnTo>
                  <a:lnTo>
                    <a:pt x="791" y="691"/>
                  </a:lnTo>
                  <a:lnTo>
                    <a:pt x="801" y="666"/>
                  </a:lnTo>
                  <a:lnTo>
                    <a:pt x="808" y="639"/>
                  </a:lnTo>
                  <a:lnTo>
                    <a:pt x="811" y="612"/>
                  </a:lnTo>
                  <a:lnTo>
                    <a:pt x="811" y="585"/>
                  </a:lnTo>
                  <a:lnTo>
                    <a:pt x="808" y="558"/>
                  </a:lnTo>
                  <a:lnTo>
                    <a:pt x="800" y="531"/>
                  </a:lnTo>
                  <a:lnTo>
                    <a:pt x="790" y="505"/>
                  </a:lnTo>
                  <a:lnTo>
                    <a:pt x="775" y="481"/>
                  </a:lnTo>
                  <a:lnTo>
                    <a:pt x="757" y="458"/>
                  </a:lnTo>
                  <a:lnTo>
                    <a:pt x="737" y="438"/>
                  </a:lnTo>
                  <a:lnTo>
                    <a:pt x="715" y="422"/>
                  </a:lnTo>
                  <a:lnTo>
                    <a:pt x="691" y="408"/>
                  </a:lnTo>
                  <a:lnTo>
                    <a:pt x="666" y="398"/>
                  </a:lnTo>
                  <a:lnTo>
                    <a:pt x="639" y="391"/>
                  </a:lnTo>
                  <a:lnTo>
                    <a:pt x="612" y="388"/>
                  </a:lnTo>
                  <a:lnTo>
                    <a:pt x="585" y="388"/>
                  </a:lnTo>
                  <a:close/>
                  <a:moveTo>
                    <a:pt x="590" y="0"/>
                  </a:moveTo>
                  <a:lnTo>
                    <a:pt x="639" y="1"/>
                  </a:lnTo>
                  <a:lnTo>
                    <a:pt x="687" y="7"/>
                  </a:lnTo>
                  <a:lnTo>
                    <a:pt x="734" y="15"/>
                  </a:lnTo>
                  <a:lnTo>
                    <a:pt x="782" y="28"/>
                  </a:lnTo>
                  <a:lnTo>
                    <a:pt x="827" y="45"/>
                  </a:lnTo>
                  <a:lnTo>
                    <a:pt x="871" y="65"/>
                  </a:lnTo>
                  <a:lnTo>
                    <a:pt x="914" y="89"/>
                  </a:lnTo>
                  <a:lnTo>
                    <a:pt x="954" y="117"/>
                  </a:lnTo>
                  <a:lnTo>
                    <a:pt x="994" y="148"/>
                  </a:lnTo>
                  <a:lnTo>
                    <a:pt x="1030" y="182"/>
                  </a:lnTo>
                  <a:lnTo>
                    <a:pt x="1064" y="220"/>
                  </a:lnTo>
                  <a:lnTo>
                    <a:pt x="1095" y="262"/>
                  </a:lnTo>
                  <a:lnTo>
                    <a:pt x="1122" y="306"/>
                  </a:lnTo>
                  <a:lnTo>
                    <a:pt x="1145" y="352"/>
                  </a:lnTo>
                  <a:lnTo>
                    <a:pt x="1164" y="398"/>
                  </a:lnTo>
                  <a:lnTo>
                    <a:pt x="1178" y="445"/>
                  </a:lnTo>
                  <a:lnTo>
                    <a:pt x="1189" y="494"/>
                  </a:lnTo>
                  <a:lnTo>
                    <a:pt x="1196" y="543"/>
                  </a:lnTo>
                  <a:lnTo>
                    <a:pt x="1199" y="591"/>
                  </a:lnTo>
                  <a:lnTo>
                    <a:pt x="1197" y="640"/>
                  </a:lnTo>
                  <a:lnTo>
                    <a:pt x="1192" y="688"/>
                  </a:lnTo>
                  <a:lnTo>
                    <a:pt x="1183" y="735"/>
                  </a:lnTo>
                  <a:lnTo>
                    <a:pt x="1170" y="782"/>
                  </a:lnTo>
                  <a:lnTo>
                    <a:pt x="1154" y="828"/>
                  </a:lnTo>
                  <a:lnTo>
                    <a:pt x="1134" y="872"/>
                  </a:lnTo>
                  <a:lnTo>
                    <a:pt x="1110" y="915"/>
                  </a:lnTo>
                  <a:lnTo>
                    <a:pt x="1082" y="955"/>
                  </a:lnTo>
                  <a:lnTo>
                    <a:pt x="1051" y="995"/>
                  </a:lnTo>
                  <a:lnTo>
                    <a:pt x="1016" y="1031"/>
                  </a:lnTo>
                  <a:lnTo>
                    <a:pt x="979" y="1065"/>
                  </a:lnTo>
                  <a:lnTo>
                    <a:pt x="937" y="1096"/>
                  </a:lnTo>
                  <a:lnTo>
                    <a:pt x="893" y="1123"/>
                  </a:lnTo>
                  <a:lnTo>
                    <a:pt x="848" y="1146"/>
                  </a:lnTo>
                  <a:lnTo>
                    <a:pt x="801" y="1165"/>
                  </a:lnTo>
                  <a:lnTo>
                    <a:pt x="754" y="1180"/>
                  </a:lnTo>
                  <a:lnTo>
                    <a:pt x="706" y="1190"/>
                  </a:lnTo>
                  <a:lnTo>
                    <a:pt x="657" y="1198"/>
                  </a:lnTo>
                  <a:lnTo>
                    <a:pt x="609" y="1200"/>
                  </a:lnTo>
                  <a:lnTo>
                    <a:pt x="560" y="1198"/>
                  </a:lnTo>
                  <a:lnTo>
                    <a:pt x="512" y="1194"/>
                  </a:lnTo>
                  <a:lnTo>
                    <a:pt x="465" y="1185"/>
                  </a:lnTo>
                  <a:lnTo>
                    <a:pt x="417" y="1172"/>
                  </a:lnTo>
                  <a:lnTo>
                    <a:pt x="372" y="1155"/>
                  </a:lnTo>
                  <a:lnTo>
                    <a:pt x="328" y="1135"/>
                  </a:lnTo>
                  <a:lnTo>
                    <a:pt x="285" y="1110"/>
                  </a:lnTo>
                  <a:lnTo>
                    <a:pt x="245" y="1083"/>
                  </a:lnTo>
                  <a:lnTo>
                    <a:pt x="206" y="1052"/>
                  </a:lnTo>
                  <a:lnTo>
                    <a:pt x="169" y="1017"/>
                  </a:lnTo>
                  <a:lnTo>
                    <a:pt x="136" y="979"/>
                  </a:lnTo>
                  <a:lnTo>
                    <a:pt x="105" y="937"/>
                  </a:lnTo>
                  <a:lnTo>
                    <a:pt x="77" y="893"/>
                  </a:lnTo>
                  <a:lnTo>
                    <a:pt x="54" y="848"/>
                  </a:lnTo>
                  <a:lnTo>
                    <a:pt x="35" y="802"/>
                  </a:lnTo>
                  <a:lnTo>
                    <a:pt x="21" y="754"/>
                  </a:lnTo>
                  <a:lnTo>
                    <a:pt x="10" y="706"/>
                  </a:lnTo>
                  <a:lnTo>
                    <a:pt x="3" y="658"/>
                  </a:lnTo>
                  <a:lnTo>
                    <a:pt x="0" y="609"/>
                  </a:lnTo>
                  <a:lnTo>
                    <a:pt x="2" y="560"/>
                  </a:lnTo>
                  <a:lnTo>
                    <a:pt x="7" y="512"/>
                  </a:lnTo>
                  <a:lnTo>
                    <a:pt x="16" y="464"/>
                  </a:lnTo>
                  <a:lnTo>
                    <a:pt x="29" y="418"/>
                  </a:lnTo>
                  <a:lnTo>
                    <a:pt x="45" y="372"/>
                  </a:lnTo>
                  <a:lnTo>
                    <a:pt x="65" y="328"/>
                  </a:lnTo>
                  <a:lnTo>
                    <a:pt x="89" y="285"/>
                  </a:lnTo>
                  <a:lnTo>
                    <a:pt x="117" y="244"/>
                  </a:lnTo>
                  <a:lnTo>
                    <a:pt x="148" y="206"/>
                  </a:lnTo>
                  <a:lnTo>
                    <a:pt x="183" y="169"/>
                  </a:lnTo>
                  <a:lnTo>
                    <a:pt x="220" y="135"/>
                  </a:lnTo>
                  <a:lnTo>
                    <a:pt x="262" y="104"/>
                  </a:lnTo>
                  <a:lnTo>
                    <a:pt x="306" y="77"/>
                  </a:lnTo>
                  <a:lnTo>
                    <a:pt x="351" y="54"/>
                  </a:lnTo>
                  <a:lnTo>
                    <a:pt x="398" y="35"/>
                  </a:lnTo>
                  <a:lnTo>
                    <a:pt x="445" y="20"/>
                  </a:lnTo>
                  <a:lnTo>
                    <a:pt x="493" y="9"/>
                  </a:lnTo>
                  <a:lnTo>
                    <a:pt x="542" y="2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225323" y="930713"/>
            <a:ext cx="1040687" cy="1041254"/>
            <a:chOff x="8297902" y="1517573"/>
            <a:chExt cx="2034970" cy="2036078"/>
          </a:xfrm>
        </p:grpSpPr>
        <p:sp>
          <p:nvSpPr>
            <p:cNvPr id="45" name="Freeform 125"/>
            <p:cNvSpPr>
              <a:spLocks noEditPoints="1"/>
            </p:cNvSpPr>
            <p:nvPr/>
          </p:nvSpPr>
          <p:spPr bwMode="auto">
            <a:xfrm rot="674051">
              <a:off x="8297902" y="1517573"/>
              <a:ext cx="2034970" cy="2036078"/>
            </a:xfrm>
            <a:custGeom>
              <a:avLst/>
              <a:gdLst/>
              <a:ahLst/>
              <a:cxnLst>
                <a:cxn ang="0">
                  <a:pos x="871" y="808"/>
                </a:cxn>
                <a:cxn ang="0">
                  <a:pos x="819" y="851"/>
                </a:cxn>
                <a:cxn ang="0">
                  <a:pos x="799" y="917"/>
                </a:cxn>
                <a:cxn ang="0">
                  <a:pos x="819" y="983"/>
                </a:cxn>
                <a:cxn ang="0">
                  <a:pos x="871" y="1025"/>
                </a:cxn>
                <a:cxn ang="0">
                  <a:pos x="941" y="1032"/>
                </a:cxn>
                <a:cxn ang="0">
                  <a:pos x="1000" y="1000"/>
                </a:cxn>
                <a:cxn ang="0">
                  <a:pos x="1032" y="940"/>
                </a:cxn>
                <a:cxn ang="0">
                  <a:pos x="1025" y="871"/>
                </a:cxn>
                <a:cxn ang="0">
                  <a:pos x="982" y="820"/>
                </a:cxn>
                <a:cxn ang="0">
                  <a:pos x="917" y="799"/>
                </a:cxn>
                <a:cxn ang="0">
                  <a:pos x="900" y="169"/>
                </a:cxn>
                <a:cxn ang="0">
                  <a:pos x="1018" y="176"/>
                </a:cxn>
                <a:cxn ang="0">
                  <a:pos x="1162" y="210"/>
                </a:cxn>
                <a:cxn ang="0">
                  <a:pos x="1292" y="79"/>
                </a:cxn>
                <a:cxn ang="0">
                  <a:pos x="1443" y="165"/>
                </a:cxn>
                <a:cxn ang="0">
                  <a:pos x="1433" y="377"/>
                </a:cxn>
                <a:cxn ang="0">
                  <a:pos x="1535" y="496"/>
                </a:cxn>
                <a:cxn ang="0">
                  <a:pos x="1609" y="635"/>
                </a:cxn>
                <a:cxn ang="0">
                  <a:pos x="1808" y="703"/>
                </a:cxn>
                <a:cxn ang="0">
                  <a:pos x="1833" y="875"/>
                </a:cxn>
                <a:cxn ang="0">
                  <a:pos x="1661" y="978"/>
                </a:cxn>
                <a:cxn ang="0">
                  <a:pos x="1626" y="1153"/>
                </a:cxn>
                <a:cxn ang="0">
                  <a:pos x="1729" y="1344"/>
                </a:cxn>
                <a:cxn ang="0">
                  <a:pos x="1632" y="1491"/>
                </a:cxn>
                <a:cxn ang="0">
                  <a:pos x="1420" y="1470"/>
                </a:cxn>
                <a:cxn ang="0">
                  <a:pos x="1293" y="1563"/>
                </a:cxn>
                <a:cxn ang="0">
                  <a:pos x="1245" y="1775"/>
                </a:cxn>
                <a:cxn ang="0">
                  <a:pos x="1074" y="1821"/>
                </a:cxn>
                <a:cxn ang="0">
                  <a:pos x="935" y="1665"/>
                </a:cxn>
                <a:cxn ang="0">
                  <a:pos x="796" y="1655"/>
                </a:cxn>
                <a:cxn ang="0">
                  <a:pos x="629" y="1607"/>
                </a:cxn>
                <a:cxn ang="0">
                  <a:pos x="441" y="1702"/>
                </a:cxn>
                <a:cxn ang="0">
                  <a:pos x="300" y="1596"/>
                </a:cxn>
                <a:cxn ang="0">
                  <a:pos x="332" y="1382"/>
                </a:cxn>
                <a:cxn ang="0">
                  <a:pos x="247" y="1249"/>
                </a:cxn>
                <a:cxn ang="0">
                  <a:pos x="41" y="1190"/>
                </a:cxn>
                <a:cxn ang="0">
                  <a:pos x="5" y="1018"/>
                </a:cxn>
                <a:cxn ang="0">
                  <a:pos x="170" y="936"/>
                </a:cxn>
                <a:cxn ang="0">
                  <a:pos x="180" y="796"/>
                </a:cxn>
                <a:cxn ang="0">
                  <a:pos x="228" y="627"/>
                </a:cxn>
                <a:cxn ang="0">
                  <a:pos x="104" y="491"/>
                </a:cxn>
                <a:cxn ang="0">
                  <a:pos x="201" y="343"/>
                </a:cxn>
                <a:cxn ang="0">
                  <a:pos x="376" y="401"/>
                </a:cxn>
                <a:cxn ang="0">
                  <a:pos x="496" y="299"/>
                </a:cxn>
                <a:cxn ang="0">
                  <a:pos x="635" y="224"/>
                </a:cxn>
                <a:cxn ang="0">
                  <a:pos x="645" y="40"/>
                </a:cxn>
                <a:cxn ang="0">
                  <a:pos x="818" y="4"/>
                </a:cxn>
              </a:cxnLst>
              <a:rect l="0" t="0" r="r" b="b"/>
              <a:pathLst>
                <a:path w="1833" h="1834">
                  <a:moveTo>
                    <a:pt x="917" y="799"/>
                  </a:moveTo>
                  <a:lnTo>
                    <a:pt x="893" y="802"/>
                  </a:lnTo>
                  <a:lnTo>
                    <a:pt x="871" y="808"/>
                  </a:lnTo>
                  <a:lnTo>
                    <a:pt x="851" y="820"/>
                  </a:lnTo>
                  <a:lnTo>
                    <a:pt x="834" y="833"/>
                  </a:lnTo>
                  <a:lnTo>
                    <a:pt x="819" y="851"/>
                  </a:lnTo>
                  <a:lnTo>
                    <a:pt x="808" y="871"/>
                  </a:lnTo>
                  <a:lnTo>
                    <a:pt x="801" y="893"/>
                  </a:lnTo>
                  <a:lnTo>
                    <a:pt x="799" y="917"/>
                  </a:lnTo>
                  <a:lnTo>
                    <a:pt x="801" y="940"/>
                  </a:lnTo>
                  <a:lnTo>
                    <a:pt x="808" y="962"/>
                  </a:lnTo>
                  <a:lnTo>
                    <a:pt x="819" y="983"/>
                  </a:lnTo>
                  <a:lnTo>
                    <a:pt x="834" y="1000"/>
                  </a:lnTo>
                  <a:lnTo>
                    <a:pt x="851" y="1015"/>
                  </a:lnTo>
                  <a:lnTo>
                    <a:pt x="871" y="1025"/>
                  </a:lnTo>
                  <a:lnTo>
                    <a:pt x="893" y="1032"/>
                  </a:lnTo>
                  <a:lnTo>
                    <a:pt x="917" y="1034"/>
                  </a:lnTo>
                  <a:lnTo>
                    <a:pt x="941" y="1032"/>
                  </a:lnTo>
                  <a:lnTo>
                    <a:pt x="963" y="1025"/>
                  </a:lnTo>
                  <a:lnTo>
                    <a:pt x="982" y="1015"/>
                  </a:lnTo>
                  <a:lnTo>
                    <a:pt x="1000" y="1000"/>
                  </a:lnTo>
                  <a:lnTo>
                    <a:pt x="1014" y="983"/>
                  </a:lnTo>
                  <a:lnTo>
                    <a:pt x="1025" y="962"/>
                  </a:lnTo>
                  <a:lnTo>
                    <a:pt x="1032" y="940"/>
                  </a:lnTo>
                  <a:lnTo>
                    <a:pt x="1034" y="917"/>
                  </a:lnTo>
                  <a:lnTo>
                    <a:pt x="1032" y="893"/>
                  </a:lnTo>
                  <a:lnTo>
                    <a:pt x="1025" y="871"/>
                  </a:lnTo>
                  <a:lnTo>
                    <a:pt x="1014" y="851"/>
                  </a:lnTo>
                  <a:lnTo>
                    <a:pt x="1000" y="833"/>
                  </a:lnTo>
                  <a:lnTo>
                    <a:pt x="982" y="820"/>
                  </a:lnTo>
                  <a:lnTo>
                    <a:pt x="963" y="808"/>
                  </a:lnTo>
                  <a:lnTo>
                    <a:pt x="941" y="802"/>
                  </a:lnTo>
                  <a:lnTo>
                    <a:pt x="917" y="799"/>
                  </a:lnTo>
                  <a:close/>
                  <a:moveTo>
                    <a:pt x="875" y="0"/>
                  </a:moveTo>
                  <a:lnTo>
                    <a:pt x="875" y="0"/>
                  </a:lnTo>
                  <a:lnTo>
                    <a:pt x="900" y="169"/>
                  </a:lnTo>
                  <a:lnTo>
                    <a:pt x="917" y="169"/>
                  </a:lnTo>
                  <a:lnTo>
                    <a:pt x="968" y="171"/>
                  </a:lnTo>
                  <a:lnTo>
                    <a:pt x="1018" y="176"/>
                  </a:lnTo>
                  <a:lnTo>
                    <a:pt x="1067" y="184"/>
                  </a:lnTo>
                  <a:lnTo>
                    <a:pt x="1115" y="195"/>
                  </a:lnTo>
                  <a:lnTo>
                    <a:pt x="1162" y="210"/>
                  </a:lnTo>
                  <a:lnTo>
                    <a:pt x="1207" y="228"/>
                  </a:lnTo>
                  <a:lnTo>
                    <a:pt x="1292" y="80"/>
                  </a:lnTo>
                  <a:lnTo>
                    <a:pt x="1292" y="79"/>
                  </a:lnTo>
                  <a:lnTo>
                    <a:pt x="1344" y="104"/>
                  </a:lnTo>
                  <a:lnTo>
                    <a:pt x="1394" y="133"/>
                  </a:lnTo>
                  <a:lnTo>
                    <a:pt x="1443" y="165"/>
                  </a:lnTo>
                  <a:lnTo>
                    <a:pt x="1491" y="200"/>
                  </a:lnTo>
                  <a:lnTo>
                    <a:pt x="1535" y="239"/>
                  </a:lnTo>
                  <a:lnTo>
                    <a:pt x="1433" y="377"/>
                  </a:lnTo>
                  <a:lnTo>
                    <a:pt x="1469" y="414"/>
                  </a:lnTo>
                  <a:lnTo>
                    <a:pt x="1503" y="454"/>
                  </a:lnTo>
                  <a:lnTo>
                    <a:pt x="1535" y="496"/>
                  </a:lnTo>
                  <a:lnTo>
                    <a:pt x="1562" y="541"/>
                  </a:lnTo>
                  <a:lnTo>
                    <a:pt x="1587" y="587"/>
                  </a:lnTo>
                  <a:lnTo>
                    <a:pt x="1609" y="635"/>
                  </a:lnTo>
                  <a:lnTo>
                    <a:pt x="1774" y="590"/>
                  </a:lnTo>
                  <a:lnTo>
                    <a:pt x="1794" y="647"/>
                  </a:lnTo>
                  <a:lnTo>
                    <a:pt x="1808" y="703"/>
                  </a:lnTo>
                  <a:lnTo>
                    <a:pt x="1821" y="760"/>
                  </a:lnTo>
                  <a:lnTo>
                    <a:pt x="1829" y="817"/>
                  </a:lnTo>
                  <a:lnTo>
                    <a:pt x="1833" y="875"/>
                  </a:lnTo>
                  <a:lnTo>
                    <a:pt x="1663" y="900"/>
                  </a:lnTo>
                  <a:lnTo>
                    <a:pt x="1663" y="917"/>
                  </a:lnTo>
                  <a:lnTo>
                    <a:pt x="1661" y="978"/>
                  </a:lnTo>
                  <a:lnTo>
                    <a:pt x="1654" y="1038"/>
                  </a:lnTo>
                  <a:lnTo>
                    <a:pt x="1642" y="1096"/>
                  </a:lnTo>
                  <a:lnTo>
                    <a:pt x="1626" y="1153"/>
                  </a:lnTo>
                  <a:lnTo>
                    <a:pt x="1605" y="1208"/>
                  </a:lnTo>
                  <a:lnTo>
                    <a:pt x="1754" y="1293"/>
                  </a:lnTo>
                  <a:lnTo>
                    <a:pt x="1729" y="1344"/>
                  </a:lnTo>
                  <a:lnTo>
                    <a:pt x="1700" y="1395"/>
                  </a:lnTo>
                  <a:lnTo>
                    <a:pt x="1668" y="1444"/>
                  </a:lnTo>
                  <a:lnTo>
                    <a:pt x="1632" y="1491"/>
                  </a:lnTo>
                  <a:lnTo>
                    <a:pt x="1594" y="1536"/>
                  </a:lnTo>
                  <a:lnTo>
                    <a:pt x="1457" y="1433"/>
                  </a:lnTo>
                  <a:lnTo>
                    <a:pt x="1420" y="1470"/>
                  </a:lnTo>
                  <a:lnTo>
                    <a:pt x="1380" y="1503"/>
                  </a:lnTo>
                  <a:lnTo>
                    <a:pt x="1338" y="1535"/>
                  </a:lnTo>
                  <a:lnTo>
                    <a:pt x="1293" y="1563"/>
                  </a:lnTo>
                  <a:lnTo>
                    <a:pt x="1247" y="1587"/>
                  </a:lnTo>
                  <a:lnTo>
                    <a:pt x="1199" y="1609"/>
                  </a:lnTo>
                  <a:lnTo>
                    <a:pt x="1245" y="1775"/>
                  </a:lnTo>
                  <a:lnTo>
                    <a:pt x="1188" y="1795"/>
                  </a:lnTo>
                  <a:lnTo>
                    <a:pt x="1132" y="1810"/>
                  </a:lnTo>
                  <a:lnTo>
                    <a:pt x="1074" y="1821"/>
                  </a:lnTo>
                  <a:lnTo>
                    <a:pt x="1017" y="1830"/>
                  </a:lnTo>
                  <a:lnTo>
                    <a:pt x="959" y="1834"/>
                  </a:lnTo>
                  <a:lnTo>
                    <a:pt x="935" y="1665"/>
                  </a:lnTo>
                  <a:lnTo>
                    <a:pt x="917" y="1665"/>
                  </a:lnTo>
                  <a:lnTo>
                    <a:pt x="856" y="1662"/>
                  </a:lnTo>
                  <a:lnTo>
                    <a:pt x="796" y="1655"/>
                  </a:lnTo>
                  <a:lnTo>
                    <a:pt x="739" y="1644"/>
                  </a:lnTo>
                  <a:lnTo>
                    <a:pt x="683" y="1627"/>
                  </a:lnTo>
                  <a:lnTo>
                    <a:pt x="629" y="1607"/>
                  </a:lnTo>
                  <a:lnTo>
                    <a:pt x="544" y="1755"/>
                  </a:lnTo>
                  <a:lnTo>
                    <a:pt x="492" y="1730"/>
                  </a:lnTo>
                  <a:lnTo>
                    <a:pt x="441" y="1702"/>
                  </a:lnTo>
                  <a:lnTo>
                    <a:pt x="392" y="1670"/>
                  </a:lnTo>
                  <a:lnTo>
                    <a:pt x="345" y="1635"/>
                  </a:lnTo>
                  <a:lnTo>
                    <a:pt x="300" y="1596"/>
                  </a:lnTo>
                  <a:lnTo>
                    <a:pt x="402" y="1459"/>
                  </a:lnTo>
                  <a:lnTo>
                    <a:pt x="365" y="1422"/>
                  </a:lnTo>
                  <a:lnTo>
                    <a:pt x="332" y="1382"/>
                  </a:lnTo>
                  <a:lnTo>
                    <a:pt x="300" y="1340"/>
                  </a:lnTo>
                  <a:lnTo>
                    <a:pt x="272" y="1295"/>
                  </a:lnTo>
                  <a:lnTo>
                    <a:pt x="247" y="1249"/>
                  </a:lnTo>
                  <a:lnTo>
                    <a:pt x="225" y="1201"/>
                  </a:lnTo>
                  <a:lnTo>
                    <a:pt x="61" y="1245"/>
                  </a:lnTo>
                  <a:lnTo>
                    <a:pt x="41" y="1190"/>
                  </a:lnTo>
                  <a:lnTo>
                    <a:pt x="26" y="1133"/>
                  </a:lnTo>
                  <a:lnTo>
                    <a:pt x="13" y="1076"/>
                  </a:lnTo>
                  <a:lnTo>
                    <a:pt x="5" y="1018"/>
                  </a:lnTo>
                  <a:lnTo>
                    <a:pt x="0" y="960"/>
                  </a:lnTo>
                  <a:lnTo>
                    <a:pt x="2" y="961"/>
                  </a:lnTo>
                  <a:lnTo>
                    <a:pt x="170" y="936"/>
                  </a:lnTo>
                  <a:lnTo>
                    <a:pt x="170" y="917"/>
                  </a:lnTo>
                  <a:lnTo>
                    <a:pt x="172" y="855"/>
                  </a:lnTo>
                  <a:lnTo>
                    <a:pt x="180" y="796"/>
                  </a:lnTo>
                  <a:lnTo>
                    <a:pt x="191" y="738"/>
                  </a:lnTo>
                  <a:lnTo>
                    <a:pt x="207" y="682"/>
                  </a:lnTo>
                  <a:lnTo>
                    <a:pt x="228" y="627"/>
                  </a:lnTo>
                  <a:lnTo>
                    <a:pt x="80" y="543"/>
                  </a:lnTo>
                  <a:lnTo>
                    <a:pt x="79" y="544"/>
                  </a:lnTo>
                  <a:lnTo>
                    <a:pt x="104" y="491"/>
                  </a:lnTo>
                  <a:lnTo>
                    <a:pt x="133" y="440"/>
                  </a:lnTo>
                  <a:lnTo>
                    <a:pt x="166" y="390"/>
                  </a:lnTo>
                  <a:lnTo>
                    <a:pt x="201" y="343"/>
                  </a:lnTo>
                  <a:lnTo>
                    <a:pt x="240" y="297"/>
                  </a:lnTo>
                  <a:lnTo>
                    <a:pt x="240" y="300"/>
                  </a:lnTo>
                  <a:lnTo>
                    <a:pt x="376" y="401"/>
                  </a:lnTo>
                  <a:lnTo>
                    <a:pt x="413" y="364"/>
                  </a:lnTo>
                  <a:lnTo>
                    <a:pt x="453" y="330"/>
                  </a:lnTo>
                  <a:lnTo>
                    <a:pt x="496" y="299"/>
                  </a:lnTo>
                  <a:lnTo>
                    <a:pt x="540" y="270"/>
                  </a:lnTo>
                  <a:lnTo>
                    <a:pt x="587" y="246"/>
                  </a:lnTo>
                  <a:lnTo>
                    <a:pt x="635" y="224"/>
                  </a:lnTo>
                  <a:lnTo>
                    <a:pt x="590" y="60"/>
                  </a:lnTo>
                  <a:lnTo>
                    <a:pt x="589" y="59"/>
                  </a:lnTo>
                  <a:lnTo>
                    <a:pt x="645" y="40"/>
                  </a:lnTo>
                  <a:lnTo>
                    <a:pt x="702" y="24"/>
                  </a:lnTo>
                  <a:lnTo>
                    <a:pt x="760" y="12"/>
                  </a:lnTo>
                  <a:lnTo>
                    <a:pt x="818" y="4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/>
            </a:p>
          </p:txBody>
        </p:sp>
        <p:sp>
          <p:nvSpPr>
            <p:cNvPr id="46" name="Freeform 126"/>
            <p:cNvSpPr>
              <a:spLocks noEditPoints="1"/>
            </p:cNvSpPr>
            <p:nvPr/>
          </p:nvSpPr>
          <p:spPr bwMode="auto">
            <a:xfrm rot="674051">
              <a:off x="8649831" y="1869502"/>
              <a:ext cx="1331112" cy="1332220"/>
            </a:xfrm>
            <a:custGeom>
              <a:avLst/>
              <a:gdLst/>
              <a:ahLst/>
              <a:cxnLst>
                <a:cxn ang="0">
                  <a:pos x="558" y="392"/>
                </a:cxn>
                <a:cxn ang="0">
                  <a:pos x="505" y="410"/>
                </a:cxn>
                <a:cxn ang="0">
                  <a:pos x="457" y="442"/>
                </a:cxn>
                <a:cxn ang="0">
                  <a:pos x="422" y="485"/>
                </a:cxn>
                <a:cxn ang="0">
                  <a:pos x="398" y="534"/>
                </a:cxn>
                <a:cxn ang="0">
                  <a:pos x="388" y="587"/>
                </a:cxn>
                <a:cxn ang="0">
                  <a:pos x="392" y="642"/>
                </a:cxn>
                <a:cxn ang="0">
                  <a:pos x="410" y="694"/>
                </a:cxn>
                <a:cxn ang="0">
                  <a:pos x="443" y="742"/>
                </a:cxn>
                <a:cxn ang="0">
                  <a:pos x="485" y="778"/>
                </a:cxn>
                <a:cxn ang="0">
                  <a:pos x="534" y="801"/>
                </a:cxn>
                <a:cxn ang="0">
                  <a:pos x="587" y="812"/>
                </a:cxn>
                <a:cxn ang="0">
                  <a:pos x="642" y="808"/>
                </a:cxn>
                <a:cxn ang="0">
                  <a:pos x="694" y="790"/>
                </a:cxn>
                <a:cxn ang="0">
                  <a:pos x="742" y="757"/>
                </a:cxn>
                <a:cxn ang="0">
                  <a:pos x="778" y="715"/>
                </a:cxn>
                <a:cxn ang="0">
                  <a:pos x="801" y="666"/>
                </a:cxn>
                <a:cxn ang="0">
                  <a:pos x="811" y="612"/>
                </a:cxn>
                <a:cxn ang="0">
                  <a:pos x="808" y="558"/>
                </a:cxn>
                <a:cxn ang="0">
                  <a:pos x="790" y="505"/>
                </a:cxn>
                <a:cxn ang="0">
                  <a:pos x="757" y="458"/>
                </a:cxn>
                <a:cxn ang="0">
                  <a:pos x="715" y="422"/>
                </a:cxn>
                <a:cxn ang="0">
                  <a:pos x="666" y="398"/>
                </a:cxn>
                <a:cxn ang="0">
                  <a:pos x="612" y="388"/>
                </a:cxn>
                <a:cxn ang="0">
                  <a:pos x="590" y="0"/>
                </a:cxn>
                <a:cxn ang="0">
                  <a:pos x="687" y="7"/>
                </a:cxn>
                <a:cxn ang="0">
                  <a:pos x="782" y="28"/>
                </a:cxn>
                <a:cxn ang="0">
                  <a:pos x="871" y="65"/>
                </a:cxn>
                <a:cxn ang="0">
                  <a:pos x="954" y="117"/>
                </a:cxn>
                <a:cxn ang="0">
                  <a:pos x="1030" y="182"/>
                </a:cxn>
                <a:cxn ang="0">
                  <a:pos x="1095" y="262"/>
                </a:cxn>
                <a:cxn ang="0">
                  <a:pos x="1145" y="352"/>
                </a:cxn>
                <a:cxn ang="0">
                  <a:pos x="1178" y="445"/>
                </a:cxn>
                <a:cxn ang="0">
                  <a:pos x="1196" y="543"/>
                </a:cxn>
                <a:cxn ang="0">
                  <a:pos x="1197" y="640"/>
                </a:cxn>
                <a:cxn ang="0">
                  <a:pos x="1183" y="735"/>
                </a:cxn>
                <a:cxn ang="0">
                  <a:pos x="1154" y="828"/>
                </a:cxn>
                <a:cxn ang="0">
                  <a:pos x="1110" y="915"/>
                </a:cxn>
                <a:cxn ang="0">
                  <a:pos x="1051" y="995"/>
                </a:cxn>
                <a:cxn ang="0">
                  <a:pos x="979" y="1065"/>
                </a:cxn>
                <a:cxn ang="0">
                  <a:pos x="893" y="1123"/>
                </a:cxn>
                <a:cxn ang="0">
                  <a:pos x="801" y="1165"/>
                </a:cxn>
                <a:cxn ang="0">
                  <a:pos x="706" y="1190"/>
                </a:cxn>
                <a:cxn ang="0">
                  <a:pos x="609" y="1200"/>
                </a:cxn>
                <a:cxn ang="0">
                  <a:pos x="512" y="1194"/>
                </a:cxn>
                <a:cxn ang="0">
                  <a:pos x="417" y="1172"/>
                </a:cxn>
                <a:cxn ang="0">
                  <a:pos x="328" y="1135"/>
                </a:cxn>
                <a:cxn ang="0">
                  <a:pos x="245" y="1083"/>
                </a:cxn>
                <a:cxn ang="0">
                  <a:pos x="169" y="1017"/>
                </a:cxn>
                <a:cxn ang="0">
                  <a:pos x="105" y="937"/>
                </a:cxn>
                <a:cxn ang="0">
                  <a:pos x="54" y="848"/>
                </a:cxn>
                <a:cxn ang="0">
                  <a:pos x="21" y="754"/>
                </a:cxn>
                <a:cxn ang="0">
                  <a:pos x="3" y="658"/>
                </a:cxn>
                <a:cxn ang="0">
                  <a:pos x="2" y="560"/>
                </a:cxn>
                <a:cxn ang="0">
                  <a:pos x="16" y="464"/>
                </a:cxn>
                <a:cxn ang="0">
                  <a:pos x="45" y="372"/>
                </a:cxn>
                <a:cxn ang="0">
                  <a:pos x="89" y="285"/>
                </a:cxn>
                <a:cxn ang="0">
                  <a:pos x="148" y="206"/>
                </a:cxn>
                <a:cxn ang="0">
                  <a:pos x="220" y="135"/>
                </a:cxn>
                <a:cxn ang="0">
                  <a:pos x="306" y="77"/>
                </a:cxn>
                <a:cxn ang="0">
                  <a:pos x="398" y="35"/>
                </a:cxn>
                <a:cxn ang="0">
                  <a:pos x="493" y="9"/>
                </a:cxn>
                <a:cxn ang="0">
                  <a:pos x="590" y="0"/>
                </a:cxn>
              </a:cxnLst>
              <a:rect l="0" t="0" r="r" b="b"/>
              <a:pathLst>
                <a:path w="1199" h="1200">
                  <a:moveTo>
                    <a:pt x="585" y="388"/>
                  </a:moveTo>
                  <a:lnTo>
                    <a:pt x="558" y="392"/>
                  </a:lnTo>
                  <a:lnTo>
                    <a:pt x="532" y="399"/>
                  </a:lnTo>
                  <a:lnTo>
                    <a:pt x="505" y="410"/>
                  </a:lnTo>
                  <a:lnTo>
                    <a:pt x="480" y="424"/>
                  </a:lnTo>
                  <a:lnTo>
                    <a:pt x="457" y="442"/>
                  </a:lnTo>
                  <a:lnTo>
                    <a:pt x="438" y="463"/>
                  </a:lnTo>
                  <a:lnTo>
                    <a:pt x="422" y="485"/>
                  </a:lnTo>
                  <a:lnTo>
                    <a:pt x="408" y="508"/>
                  </a:lnTo>
                  <a:lnTo>
                    <a:pt x="398" y="534"/>
                  </a:lnTo>
                  <a:lnTo>
                    <a:pt x="391" y="560"/>
                  </a:lnTo>
                  <a:lnTo>
                    <a:pt x="388" y="587"/>
                  </a:lnTo>
                  <a:lnTo>
                    <a:pt x="388" y="614"/>
                  </a:lnTo>
                  <a:lnTo>
                    <a:pt x="392" y="642"/>
                  </a:lnTo>
                  <a:lnTo>
                    <a:pt x="400" y="668"/>
                  </a:lnTo>
                  <a:lnTo>
                    <a:pt x="410" y="694"/>
                  </a:lnTo>
                  <a:lnTo>
                    <a:pt x="425" y="720"/>
                  </a:lnTo>
                  <a:lnTo>
                    <a:pt x="443" y="742"/>
                  </a:lnTo>
                  <a:lnTo>
                    <a:pt x="463" y="762"/>
                  </a:lnTo>
                  <a:lnTo>
                    <a:pt x="485" y="778"/>
                  </a:lnTo>
                  <a:lnTo>
                    <a:pt x="509" y="791"/>
                  </a:lnTo>
                  <a:lnTo>
                    <a:pt x="534" y="801"/>
                  </a:lnTo>
                  <a:lnTo>
                    <a:pt x="560" y="809"/>
                  </a:lnTo>
                  <a:lnTo>
                    <a:pt x="587" y="812"/>
                  </a:lnTo>
                  <a:lnTo>
                    <a:pt x="615" y="812"/>
                  </a:lnTo>
                  <a:lnTo>
                    <a:pt x="642" y="808"/>
                  </a:lnTo>
                  <a:lnTo>
                    <a:pt x="668" y="800"/>
                  </a:lnTo>
                  <a:lnTo>
                    <a:pt x="694" y="790"/>
                  </a:lnTo>
                  <a:lnTo>
                    <a:pt x="719" y="775"/>
                  </a:lnTo>
                  <a:lnTo>
                    <a:pt x="742" y="757"/>
                  </a:lnTo>
                  <a:lnTo>
                    <a:pt x="761" y="737"/>
                  </a:lnTo>
                  <a:lnTo>
                    <a:pt x="778" y="715"/>
                  </a:lnTo>
                  <a:lnTo>
                    <a:pt x="791" y="691"/>
                  </a:lnTo>
                  <a:lnTo>
                    <a:pt x="801" y="666"/>
                  </a:lnTo>
                  <a:lnTo>
                    <a:pt x="808" y="639"/>
                  </a:lnTo>
                  <a:lnTo>
                    <a:pt x="811" y="612"/>
                  </a:lnTo>
                  <a:lnTo>
                    <a:pt x="811" y="585"/>
                  </a:lnTo>
                  <a:lnTo>
                    <a:pt x="808" y="558"/>
                  </a:lnTo>
                  <a:lnTo>
                    <a:pt x="800" y="531"/>
                  </a:lnTo>
                  <a:lnTo>
                    <a:pt x="790" y="505"/>
                  </a:lnTo>
                  <a:lnTo>
                    <a:pt x="775" y="481"/>
                  </a:lnTo>
                  <a:lnTo>
                    <a:pt x="757" y="458"/>
                  </a:lnTo>
                  <a:lnTo>
                    <a:pt x="737" y="438"/>
                  </a:lnTo>
                  <a:lnTo>
                    <a:pt x="715" y="422"/>
                  </a:lnTo>
                  <a:lnTo>
                    <a:pt x="691" y="408"/>
                  </a:lnTo>
                  <a:lnTo>
                    <a:pt x="666" y="398"/>
                  </a:lnTo>
                  <a:lnTo>
                    <a:pt x="639" y="391"/>
                  </a:lnTo>
                  <a:lnTo>
                    <a:pt x="612" y="388"/>
                  </a:lnTo>
                  <a:lnTo>
                    <a:pt x="585" y="388"/>
                  </a:lnTo>
                  <a:close/>
                  <a:moveTo>
                    <a:pt x="590" y="0"/>
                  </a:moveTo>
                  <a:lnTo>
                    <a:pt x="639" y="1"/>
                  </a:lnTo>
                  <a:lnTo>
                    <a:pt x="687" y="7"/>
                  </a:lnTo>
                  <a:lnTo>
                    <a:pt x="734" y="15"/>
                  </a:lnTo>
                  <a:lnTo>
                    <a:pt x="782" y="28"/>
                  </a:lnTo>
                  <a:lnTo>
                    <a:pt x="827" y="45"/>
                  </a:lnTo>
                  <a:lnTo>
                    <a:pt x="871" y="65"/>
                  </a:lnTo>
                  <a:lnTo>
                    <a:pt x="914" y="89"/>
                  </a:lnTo>
                  <a:lnTo>
                    <a:pt x="954" y="117"/>
                  </a:lnTo>
                  <a:lnTo>
                    <a:pt x="994" y="148"/>
                  </a:lnTo>
                  <a:lnTo>
                    <a:pt x="1030" y="182"/>
                  </a:lnTo>
                  <a:lnTo>
                    <a:pt x="1064" y="220"/>
                  </a:lnTo>
                  <a:lnTo>
                    <a:pt x="1095" y="262"/>
                  </a:lnTo>
                  <a:lnTo>
                    <a:pt x="1122" y="306"/>
                  </a:lnTo>
                  <a:lnTo>
                    <a:pt x="1145" y="352"/>
                  </a:lnTo>
                  <a:lnTo>
                    <a:pt x="1164" y="398"/>
                  </a:lnTo>
                  <a:lnTo>
                    <a:pt x="1178" y="445"/>
                  </a:lnTo>
                  <a:lnTo>
                    <a:pt x="1189" y="494"/>
                  </a:lnTo>
                  <a:lnTo>
                    <a:pt x="1196" y="543"/>
                  </a:lnTo>
                  <a:lnTo>
                    <a:pt x="1199" y="591"/>
                  </a:lnTo>
                  <a:lnTo>
                    <a:pt x="1197" y="640"/>
                  </a:lnTo>
                  <a:lnTo>
                    <a:pt x="1192" y="688"/>
                  </a:lnTo>
                  <a:lnTo>
                    <a:pt x="1183" y="735"/>
                  </a:lnTo>
                  <a:lnTo>
                    <a:pt x="1170" y="782"/>
                  </a:lnTo>
                  <a:lnTo>
                    <a:pt x="1154" y="828"/>
                  </a:lnTo>
                  <a:lnTo>
                    <a:pt x="1134" y="872"/>
                  </a:lnTo>
                  <a:lnTo>
                    <a:pt x="1110" y="915"/>
                  </a:lnTo>
                  <a:lnTo>
                    <a:pt x="1082" y="955"/>
                  </a:lnTo>
                  <a:lnTo>
                    <a:pt x="1051" y="995"/>
                  </a:lnTo>
                  <a:lnTo>
                    <a:pt x="1016" y="1031"/>
                  </a:lnTo>
                  <a:lnTo>
                    <a:pt x="979" y="1065"/>
                  </a:lnTo>
                  <a:lnTo>
                    <a:pt x="937" y="1096"/>
                  </a:lnTo>
                  <a:lnTo>
                    <a:pt x="893" y="1123"/>
                  </a:lnTo>
                  <a:lnTo>
                    <a:pt x="848" y="1146"/>
                  </a:lnTo>
                  <a:lnTo>
                    <a:pt x="801" y="1165"/>
                  </a:lnTo>
                  <a:lnTo>
                    <a:pt x="754" y="1180"/>
                  </a:lnTo>
                  <a:lnTo>
                    <a:pt x="706" y="1190"/>
                  </a:lnTo>
                  <a:lnTo>
                    <a:pt x="657" y="1198"/>
                  </a:lnTo>
                  <a:lnTo>
                    <a:pt x="609" y="1200"/>
                  </a:lnTo>
                  <a:lnTo>
                    <a:pt x="560" y="1198"/>
                  </a:lnTo>
                  <a:lnTo>
                    <a:pt x="512" y="1194"/>
                  </a:lnTo>
                  <a:lnTo>
                    <a:pt x="465" y="1185"/>
                  </a:lnTo>
                  <a:lnTo>
                    <a:pt x="417" y="1172"/>
                  </a:lnTo>
                  <a:lnTo>
                    <a:pt x="372" y="1155"/>
                  </a:lnTo>
                  <a:lnTo>
                    <a:pt x="328" y="1135"/>
                  </a:lnTo>
                  <a:lnTo>
                    <a:pt x="285" y="1110"/>
                  </a:lnTo>
                  <a:lnTo>
                    <a:pt x="245" y="1083"/>
                  </a:lnTo>
                  <a:lnTo>
                    <a:pt x="206" y="1052"/>
                  </a:lnTo>
                  <a:lnTo>
                    <a:pt x="169" y="1017"/>
                  </a:lnTo>
                  <a:lnTo>
                    <a:pt x="136" y="979"/>
                  </a:lnTo>
                  <a:lnTo>
                    <a:pt x="105" y="937"/>
                  </a:lnTo>
                  <a:lnTo>
                    <a:pt x="77" y="893"/>
                  </a:lnTo>
                  <a:lnTo>
                    <a:pt x="54" y="848"/>
                  </a:lnTo>
                  <a:lnTo>
                    <a:pt x="35" y="802"/>
                  </a:lnTo>
                  <a:lnTo>
                    <a:pt x="21" y="754"/>
                  </a:lnTo>
                  <a:lnTo>
                    <a:pt x="10" y="706"/>
                  </a:lnTo>
                  <a:lnTo>
                    <a:pt x="3" y="658"/>
                  </a:lnTo>
                  <a:lnTo>
                    <a:pt x="0" y="609"/>
                  </a:lnTo>
                  <a:lnTo>
                    <a:pt x="2" y="560"/>
                  </a:lnTo>
                  <a:lnTo>
                    <a:pt x="7" y="512"/>
                  </a:lnTo>
                  <a:lnTo>
                    <a:pt x="16" y="464"/>
                  </a:lnTo>
                  <a:lnTo>
                    <a:pt x="29" y="418"/>
                  </a:lnTo>
                  <a:lnTo>
                    <a:pt x="45" y="372"/>
                  </a:lnTo>
                  <a:lnTo>
                    <a:pt x="65" y="328"/>
                  </a:lnTo>
                  <a:lnTo>
                    <a:pt x="89" y="285"/>
                  </a:lnTo>
                  <a:lnTo>
                    <a:pt x="117" y="244"/>
                  </a:lnTo>
                  <a:lnTo>
                    <a:pt x="148" y="206"/>
                  </a:lnTo>
                  <a:lnTo>
                    <a:pt x="183" y="169"/>
                  </a:lnTo>
                  <a:lnTo>
                    <a:pt x="220" y="135"/>
                  </a:lnTo>
                  <a:lnTo>
                    <a:pt x="262" y="104"/>
                  </a:lnTo>
                  <a:lnTo>
                    <a:pt x="306" y="77"/>
                  </a:lnTo>
                  <a:lnTo>
                    <a:pt x="351" y="54"/>
                  </a:lnTo>
                  <a:lnTo>
                    <a:pt x="398" y="35"/>
                  </a:lnTo>
                  <a:lnTo>
                    <a:pt x="445" y="20"/>
                  </a:lnTo>
                  <a:lnTo>
                    <a:pt x="493" y="9"/>
                  </a:lnTo>
                  <a:lnTo>
                    <a:pt x="542" y="2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5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4972050" y="628650"/>
            <a:ext cx="1739703" cy="2620044"/>
            <a:chOff x="7114530" y="1095905"/>
            <a:chExt cx="1832886" cy="2760380"/>
          </a:xfrm>
        </p:grpSpPr>
        <p:grpSp>
          <p:nvGrpSpPr>
            <p:cNvPr id="53" name="Group 52"/>
            <p:cNvGrpSpPr/>
            <p:nvPr/>
          </p:nvGrpSpPr>
          <p:grpSpPr>
            <a:xfrm>
              <a:off x="7765730" y="2826792"/>
              <a:ext cx="1028933" cy="1029493"/>
              <a:chOff x="8297902" y="1517573"/>
              <a:chExt cx="2034970" cy="2036078"/>
            </a:xfrm>
          </p:grpSpPr>
          <p:sp>
            <p:nvSpPr>
              <p:cNvPr id="54" name="Freeform 125"/>
              <p:cNvSpPr>
                <a:spLocks noEditPoints="1"/>
              </p:cNvSpPr>
              <p:nvPr/>
            </p:nvSpPr>
            <p:spPr bwMode="auto">
              <a:xfrm rot="674051">
                <a:off x="8297902" y="1517573"/>
                <a:ext cx="2034970" cy="2036078"/>
              </a:xfrm>
              <a:custGeom>
                <a:avLst/>
                <a:gdLst/>
                <a:ahLst/>
                <a:cxnLst>
                  <a:cxn ang="0">
                    <a:pos x="871" y="808"/>
                  </a:cxn>
                  <a:cxn ang="0">
                    <a:pos x="819" y="851"/>
                  </a:cxn>
                  <a:cxn ang="0">
                    <a:pos x="799" y="917"/>
                  </a:cxn>
                  <a:cxn ang="0">
                    <a:pos x="819" y="983"/>
                  </a:cxn>
                  <a:cxn ang="0">
                    <a:pos x="871" y="1025"/>
                  </a:cxn>
                  <a:cxn ang="0">
                    <a:pos x="941" y="1032"/>
                  </a:cxn>
                  <a:cxn ang="0">
                    <a:pos x="1000" y="1000"/>
                  </a:cxn>
                  <a:cxn ang="0">
                    <a:pos x="1032" y="940"/>
                  </a:cxn>
                  <a:cxn ang="0">
                    <a:pos x="1025" y="871"/>
                  </a:cxn>
                  <a:cxn ang="0">
                    <a:pos x="982" y="820"/>
                  </a:cxn>
                  <a:cxn ang="0">
                    <a:pos x="917" y="799"/>
                  </a:cxn>
                  <a:cxn ang="0">
                    <a:pos x="900" y="169"/>
                  </a:cxn>
                  <a:cxn ang="0">
                    <a:pos x="1018" y="176"/>
                  </a:cxn>
                  <a:cxn ang="0">
                    <a:pos x="1162" y="210"/>
                  </a:cxn>
                  <a:cxn ang="0">
                    <a:pos x="1292" y="79"/>
                  </a:cxn>
                  <a:cxn ang="0">
                    <a:pos x="1443" y="165"/>
                  </a:cxn>
                  <a:cxn ang="0">
                    <a:pos x="1433" y="377"/>
                  </a:cxn>
                  <a:cxn ang="0">
                    <a:pos x="1535" y="496"/>
                  </a:cxn>
                  <a:cxn ang="0">
                    <a:pos x="1609" y="635"/>
                  </a:cxn>
                  <a:cxn ang="0">
                    <a:pos x="1808" y="703"/>
                  </a:cxn>
                  <a:cxn ang="0">
                    <a:pos x="1833" y="875"/>
                  </a:cxn>
                  <a:cxn ang="0">
                    <a:pos x="1661" y="978"/>
                  </a:cxn>
                  <a:cxn ang="0">
                    <a:pos x="1626" y="1153"/>
                  </a:cxn>
                  <a:cxn ang="0">
                    <a:pos x="1729" y="1344"/>
                  </a:cxn>
                  <a:cxn ang="0">
                    <a:pos x="1632" y="1491"/>
                  </a:cxn>
                  <a:cxn ang="0">
                    <a:pos x="1420" y="1470"/>
                  </a:cxn>
                  <a:cxn ang="0">
                    <a:pos x="1293" y="1563"/>
                  </a:cxn>
                  <a:cxn ang="0">
                    <a:pos x="1245" y="1775"/>
                  </a:cxn>
                  <a:cxn ang="0">
                    <a:pos x="1074" y="1821"/>
                  </a:cxn>
                  <a:cxn ang="0">
                    <a:pos x="935" y="1665"/>
                  </a:cxn>
                  <a:cxn ang="0">
                    <a:pos x="796" y="1655"/>
                  </a:cxn>
                  <a:cxn ang="0">
                    <a:pos x="629" y="1607"/>
                  </a:cxn>
                  <a:cxn ang="0">
                    <a:pos x="441" y="1702"/>
                  </a:cxn>
                  <a:cxn ang="0">
                    <a:pos x="300" y="1596"/>
                  </a:cxn>
                  <a:cxn ang="0">
                    <a:pos x="332" y="1382"/>
                  </a:cxn>
                  <a:cxn ang="0">
                    <a:pos x="247" y="1249"/>
                  </a:cxn>
                  <a:cxn ang="0">
                    <a:pos x="41" y="1190"/>
                  </a:cxn>
                  <a:cxn ang="0">
                    <a:pos x="5" y="1018"/>
                  </a:cxn>
                  <a:cxn ang="0">
                    <a:pos x="170" y="936"/>
                  </a:cxn>
                  <a:cxn ang="0">
                    <a:pos x="180" y="796"/>
                  </a:cxn>
                  <a:cxn ang="0">
                    <a:pos x="228" y="627"/>
                  </a:cxn>
                  <a:cxn ang="0">
                    <a:pos x="104" y="491"/>
                  </a:cxn>
                  <a:cxn ang="0">
                    <a:pos x="201" y="343"/>
                  </a:cxn>
                  <a:cxn ang="0">
                    <a:pos x="376" y="401"/>
                  </a:cxn>
                  <a:cxn ang="0">
                    <a:pos x="496" y="299"/>
                  </a:cxn>
                  <a:cxn ang="0">
                    <a:pos x="635" y="224"/>
                  </a:cxn>
                  <a:cxn ang="0">
                    <a:pos x="645" y="40"/>
                  </a:cxn>
                  <a:cxn ang="0">
                    <a:pos x="818" y="4"/>
                  </a:cxn>
                </a:cxnLst>
                <a:rect l="0" t="0" r="r" b="b"/>
                <a:pathLst>
                  <a:path w="1833" h="1834">
                    <a:moveTo>
                      <a:pt x="917" y="799"/>
                    </a:moveTo>
                    <a:lnTo>
                      <a:pt x="893" y="802"/>
                    </a:lnTo>
                    <a:lnTo>
                      <a:pt x="871" y="808"/>
                    </a:lnTo>
                    <a:lnTo>
                      <a:pt x="851" y="820"/>
                    </a:lnTo>
                    <a:lnTo>
                      <a:pt x="834" y="833"/>
                    </a:lnTo>
                    <a:lnTo>
                      <a:pt x="819" y="851"/>
                    </a:lnTo>
                    <a:lnTo>
                      <a:pt x="808" y="871"/>
                    </a:lnTo>
                    <a:lnTo>
                      <a:pt x="801" y="893"/>
                    </a:lnTo>
                    <a:lnTo>
                      <a:pt x="799" y="917"/>
                    </a:lnTo>
                    <a:lnTo>
                      <a:pt x="801" y="940"/>
                    </a:lnTo>
                    <a:lnTo>
                      <a:pt x="808" y="962"/>
                    </a:lnTo>
                    <a:lnTo>
                      <a:pt x="819" y="983"/>
                    </a:lnTo>
                    <a:lnTo>
                      <a:pt x="834" y="1000"/>
                    </a:lnTo>
                    <a:lnTo>
                      <a:pt x="851" y="1015"/>
                    </a:lnTo>
                    <a:lnTo>
                      <a:pt x="871" y="1025"/>
                    </a:lnTo>
                    <a:lnTo>
                      <a:pt x="893" y="1032"/>
                    </a:lnTo>
                    <a:lnTo>
                      <a:pt x="917" y="1034"/>
                    </a:lnTo>
                    <a:lnTo>
                      <a:pt x="941" y="1032"/>
                    </a:lnTo>
                    <a:lnTo>
                      <a:pt x="963" y="1025"/>
                    </a:lnTo>
                    <a:lnTo>
                      <a:pt x="982" y="1015"/>
                    </a:lnTo>
                    <a:lnTo>
                      <a:pt x="1000" y="1000"/>
                    </a:lnTo>
                    <a:lnTo>
                      <a:pt x="1014" y="983"/>
                    </a:lnTo>
                    <a:lnTo>
                      <a:pt x="1025" y="962"/>
                    </a:lnTo>
                    <a:lnTo>
                      <a:pt x="1032" y="940"/>
                    </a:lnTo>
                    <a:lnTo>
                      <a:pt x="1034" y="917"/>
                    </a:lnTo>
                    <a:lnTo>
                      <a:pt x="1032" y="893"/>
                    </a:lnTo>
                    <a:lnTo>
                      <a:pt x="1025" y="871"/>
                    </a:lnTo>
                    <a:lnTo>
                      <a:pt x="1014" y="851"/>
                    </a:lnTo>
                    <a:lnTo>
                      <a:pt x="1000" y="833"/>
                    </a:lnTo>
                    <a:lnTo>
                      <a:pt x="982" y="820"/>
                    </a:lnTo>
                    <a:lnTo>
                      <a:pt x="963" y="808"/>
                    </a:lnTo>
                    <a:lnTo>
                      <a:pt x="941" y="802"/>
                    </a:lnTo>
                    <a:lnTo>
                      <a:pt x="917" y="799"/>
                    </a:lnTo>
                    <a:close/>
                    <a:moveTo>
                      <a:pt x="875" y="0"/>
                    </a:moveTo>
                    <a:lnTo>
                      <a:pt x="875" y="0"/>
                    </a:lnTo>
                    <a:lnTo>
                      <a:pt x="900" y="169"/>
                    </a:lnTo>
                    <a:lnTo>
                      <a:pt x="917" y="169"/>
                    </a:lnTo>
                    <a:lnTo>
                      <a:pt x="968" y="171"/>
                    </a:lnTo>
                    <a:lnTo>
                      <a:pt x="1018" y="176"/>
                    </a:lnTo>
                    <a:lnTo>
                      <a:pt x="1067" y="184"/>
                    </a:lnTo>
                    <a:lnTo>
                      <a:pt x="1115" y="195"/>
                    </a:lnTo>
                    <a:lnTo>
                      <a:pt x="1162" y="210"/>
                    </a:lnTo>
                    <a:lnTo>
                      <a:pt x="1207" y="228"/>
                    </a:lnTo>
                    <a:lnTo>
                      <a:pt x="1292" y="80"/>
                    </a:lnTo>
                    <a:lnTo>
                      <a:pt x="1292" y="79"/>
                    </a:lnTo>
                    <a:lnTo>
                      <a:pt x="1344" y="104"/>
                    </a:lnTo>
                    <a:lnTo>
                      <a:pt x="1394" y="133"/>
                    </a:lnTo>
                    <a:lnTo>
                      <a:pt x="1443" y="165"/>
                    </a:lnTo>
                    <a:lnTo>
                      <a:pt x="1491" y="200"/>
                    </a:lnTo>
                    <a:lnTo>
                      <a:pt x="1535" y="239"/>
                    </a:lnTo>
                    <a:lnTo>
                      <a:pt x="1433" y="377"/>
                    </a:lnTo>
                    <a:lnTo>
                      <a:pt x="1469" y="414"/>
                    </a:lnTo>
                    <a:lnTo>
                      <a:pt x="1503" y="454"/>
                    </a:lnTo>
                    <a:lnTo>
                      <a:pt x="1535" y="496"/>
                    </a:lnTo>
                    <a:lnTo>
                      <a:pt x="1562" y="541"/>
                    </a:lnTo>
                    <a:lnTo>
                      <a:pt x="1587" y="587"/>
                    </a:lnTo>
                    <a:lnTo>
                      <a:pt x="1609" y="635"/>
                    </a:lnTo>
                    <a:lnTo>
                      <a:pt x="1774" y="590"/>
                    </a:lnTo>
                    <a:lnTo>
                      <a:pt x="1794" y="647"/>
                    </a:lnTo>
                    <a:lnTo>
                      <a:pt x="1808" y="703"/>
                    </a:lnTo>
                    <a:lnTo>
                      <a:pt x="1821" y="760"/>
                    </a:lnTo>
                    <a:lnTo>
                      <a:pt x="1829" y="817"/>
                    </a:lnTo>
                    <a:lnTo>
                      <a:pt x="1833" y="875"/>
                    </a:lnTo>
                    <a:lnTo>
                      <a:pt x="1663" y="900"/>
                    </a:lnTo>
                    <a:lnTo>
                      <a:pt x="1663" y="917"/>
                    </a:lnTo>
                    <a:lnTo>
                      <a:pt x="1661" y="978"/>
                    </a:lnTo>
                    <a:lnTo>
                      <a:pt x="1654" y="1038"/>
                    </a:lnTo>
                    <a:lnTo>
                      <a:pt x="1642" y="1096"/>
                    </a:lnTo>
                    <a:lnTo>
                      <a:pt x="1626" y="1153"/>
                    </a:lnTo>
                    <a:lnTo>
                      <a:pt x="1605" y="1208"/>
                    </a:lnTo>
                    <a:lnTo>
                      <a:pt x="1754" y="1293"/>
                    </a:lnTo>
                    <a:lnTo>
                      <a:pt x="1729" y="1344"/>
                    </a:lnTo>
                    <a:lnTo>
                      <a:pt x="1700" y="1395"/>
                    </a:lnTo>
                    <a:lnTo>
                      <a:pt x="1668" y="1444"/>
                    </a:lnTo>
                    <a:lnTo>
                      <a:pt x="1632" y="1491"/>
                    </a:lnTo>
                    <a:lnTo>
                      <a:pt x="1594" y="1536"/>
                    </a:lnTo>
                    <a:lnTo>
                      <a:pt x="1457" y="1433"/>
                    </a:lnTo>
                    <a:lnTo>
                      <a:pt x="1420" y="1470"/>
                    </a:lnTo>
                    <a:lnTo>
                      <a:pt x="1380" y="1503"/>
                    </a:lnTo>
                    <a:lnTo>
                      <a:pt x="1338" y="1535"/>
                    </a:lnTo>
                    <a:lnTo>
                      <a:pt x="1293" y="1563"/>
                    </a:lnTo>
                    <a:lnTo>
                      <a:pt x="1247" y="1587"/>
                    </a:lnTo>
                    <a:lnTo>
                      <a:pt x="1199" y="1609"/>
                    </a:lnTo>
                    <a:lnTo>
                      <a:pt x="1245" y="1775"/>
                    </a:lnTo>
                    <a:lnTo>
                      <a:pt x="1188" y="1795"/>
                    </a:lnTo>
                    <a:lnTo>
                      <a:pt x="1132" y="1810"/>
                    </a:lnTo>
                    <a:lnTo>
                      <a:pt x="1074" y="1821"/>
                    </a:lnTo>
                    <a:lnTo>
                      <a:pt x="1017" y="1830"/>
                    </a:lnTo>
                    <a:lnTo>
                      <a:pt x="959" y="1834"/>
                    </a:lnTo>
                    <a:lnTo>
                      <a:pt x="935" y="1665"/>
                    </a:lnTo>
                    <a:lnTo>
                      <a:pt x="917" y="1665"/>
                    </a:lnTo>
                    <a:lnTo>
                      <a:pt x="856" y="1662"/>
                    </a:lnTo>
                    <a:lnTo>
                      <a:pt x="796" y="1655"/>
                    </a:lnTo>
                    <a:lnTo>
                      <a:pt x="739" y="1644"/>
                    </a:lnTo>
                    <a:lnTo>
                      <a:pt x="683" y="1627"/>
                    </a:lnTo>
                    <a:lnTo>
                      <a:pt x="629" y="1607"/>
                    </a:lnTo>
                    <a:lnTo>
                      <a:pt x="544" y="1755"/>
                    </a:lnTo>
                    <a:lnTo>
                      <a:pt x="492" y="1730"/>
                    </a:lnTo>
                    <a:lnTo>
                      <a:pt x="441" y="1702"/>
                    </a:lnTo>
                    <a:lnTo>
                      <a:pt x="392" y="1670"/>
                    </a:lnTo>
                    <a:lnTo>
                      <a:pt x="345" y="1635"/>
                    </a:lnTo>
                    <a:lnTo>
                      <a:pt x="300" y="1596"/>
                    </a:lnTo>
                    <a:lnTo>
                      <a:pt x="402" y="1459"/>
                    </a:lnTo>
                    <a:lnTo>
                      <a:pt x="365" y="1422"/>
                    </a:lnTo>
                    <a:lnTo>
                      <a:pt x="332" y="1382"/>
                    </a:lnTo>
                    <a:lnTo>
                      <a:pt x="300" y="1340"/>
                    </a:lnTo>
                    <a:lnTo>
                      <a:pt x="272" y="1295"/>
                    </a:lnTo>
                    <a:lnTo>
                      <a:pt x="247" y="1249"/>
                    </a:lnTo>
                    <a:lnTo>
                      <a:pt x="225" y="1201"/>
                    </a:lnTo>
                    <a:lnTo>
                      <a:pt x="61" y="1245"/>
                    </a:lnTo>
                    <a:lnTo>
                      <a:pt x="41" y="1190"/>
                    </a:lnTo>
                    <a:lnTo>
                      <a:pt x="26" y="1133"/>
                    </a:lnTo>
                    <a:lnTo>
                      <a:pt x="13" y="1076"/>
                    </a:lnTo>
                    <a:lnTo>
                      <a:pt x="5" y="1018"/>
                    </a:lnTo>
                    <a:lnTo>
                      <a:pt x="0" y="960"/>
                    </a:lnTo>
                    <a:lnTo>
                      <a:pt x="2" y="961"/>
                    </a:lnTo>
                    <a:lnTo>
                      <a:pt x="170" y="936"/>
                    </a:lnTo>
                    <a:lnTo>
                      <a:pt x="170" y="917"/>
                    </a:lnTo>
                    <a:lnTo>
                      <a:pt x="172" y="855"/>
                    </a:lnTo>
                    <a:lnTo>
                      <a:pt x="180" y="796"/>
                    </a:lnTo>
                    <a:lnTo>
                      <a:pt x="191" y="738"/>
                    </a:lnTo>
                    <a:lnTo>
                      <a:pt x="207" y="682"/>
                    </a:lnTo>
                    <a:lnTo>
                      <a:pt x="228" y="627"/>
                    </a:lnTo>
                    <a:lnTo>
                      <a:pt x="80" y="543"/>
                    </a:lnTo>
                    <a:lnTo>
                      <a:pt x="79" y="544"/>
                    </a:lnTo>
                    <a:lnTo>
                      <a:pt x="104" y="491"/>
                    </a:lnTo>
                    <a:lnTo>
                      <a:pt x="133" y="440"/>
                    </a:lnTo>
                    <a:lnTo>
                      <a:pt x="166" y="390"/>
                    </a:lnTo>
                    <a:lnTo>
                      <a:pt x="201" y="343"/>
                    </a:lnTo>
                    <a:lnTo>
                      <a:pt x="240" y="297"/>
                    </a:lnTo>
                    <a:lnTo>
                      <a:pt x="240" y="300"/>
                    </a:lnTo>
                    <a:lnTo>
                      <a:pt x="376" y="401"/>
                    </a:lnTo>
                    <a:lnTo>
                      <a:pt x="413" y="364"/>
                    </a:lnTo>
                    <a:lnTo>
                      <a:pt x="453" y="330"/>
                    </a:lnTo>
                    <a:lnTo>
                      <a:pt x="496" y="299"/>
                    </a:lnTo>
                    <a:lnTo>
                      <a:pt x="540" y="270"/>
                    </a:lnTo>
                    <a:lnTo>
                      <a:pt x="587" y="246"/>
                    </a:lnTo>
                    <a:lnTo>
                      <a:pt x="635" y="224"/>
                    </a:lnTo>
                    <a:lnTo>
                      <a:pt x="590" y="60"/>
                    </a:lnTo>
                    <a:lnTo>
                      <a:pt x="589" y="59"/>
                    </a:lnTo>
                    <a:lnTo>
                      <a:pt x="645" y="40"/>
                    </a:lnTo>
                    <a:lnTo>
                      <a:pt x="702" y="24"/>
                    </a:lnTo>
                    <a:lnTo>
                      <a:pt x="760" y="12"/>
                    </a:lnTo>
                    <a:lnTo>
                      <a:pt x="818" y="4"/>
                    </a:lnTo>
                    <a:lnTo>
                      <a:pt x="875" y="0"/>
                    </a:ln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/>
              </a:p>
            </p:txBody>
          </p:sp>
          <p:sp>
            <p:nvSpPr>
              <p:cNvPr id="55" name="Freeform 126"/>
              <p:cNvSpPr>
                <a:spLocks noEditPoints="1"/>
              </p:cNvSpPr>
              <p:nvPr/>
            </p:nvSpPr>
            <p:spPr bwMode="auto">
              <a:xfrm rot="674051">
                <a:off x="8649831" y="1869502"/>
                <a:ext cx="1331112" cy="1332220"/>
              </a:xfrm>
              <a:custGeom>
                <a:avLst/>
                <a:gdLst/>
                <a:ahLst/>
                <a:cxnLst>
                  <a:cxn ang="0">
                    <a:pos x="558" y="392"/>
                  </a:cxn>
                  <a:cxn ang="0">
                    <a:pos x="505" y="410"/>
                  </a:cxn>
                  <a:cxn ang="0">
                    <a:pos x="457" y="442"/>
                  </a:cxn>
                  <a:cxn ang="0">
                    <a:pos x="422" y="485"/>
                  </a:cxn>
                  <a:cxn ang="0">
                    <a:pos x="398" y="534"/>
                  </a:cxn>
                  <a:cxn ang="0">
                    <a:pos x="388" y="587"/>
                  </a:cxn>
                  <a:cxn ang="0">
                    <a:pos x="392" y="642"/>
                  </a:cxn>
                  <a:cxn ang="0">
                    <a:pos x="410" y="694"/>
                  </a:cxn>
                  <a:cxn ang="0">
                    <a:pos x="443" y="742"/>
                  </a:cxn>
                  <a:cxn ang="0">
                    <a:pos x="485" y="778"/>
                  </a:cxn>
                  <a:cxn ang="0">
                    <a:pos x="534" y="801"/>
                  </a:cxn>
                  <a:cxn ang="0">
                    <a:pos x="587" y="812"/>
                  </a:cxn>
                  <a:cxn ang="0">
                    <a:pos x="642" y="808"/>
                  </a:cxn>
                  <a:cxn ang="0">
                    <a:pos x="694" y="790"/>
                  </a:cxn>
                  <a:cxn ang="0">
                    <a:pos x="742" y="757"/>
                  </a:cxn>
                  <a:cxn ang="0">
                    <a:pos x="778" y="715"/>
                  </a:cxn>
                  <a:cxn ang="0">
                    <a:pos x="801" y="666"/>
                  </a:cxn>
                  <a:cxn ang="0">
                    <a:pos x="811" y="612"/>
                  </a:cxn>
                  <a:cxn ang="0">
                    <a:pos x="808" y="558"/>
                  </a:cxn>
                  <a:cxn ang="0">
                    <a:pos x="790" y="505"/>
                  </a:cxn>
                  <a:cxn ang="0">
                    <a:pos x="757" y="458"/>
                  </a:cxn>
                  <a:cxn ang="0">
                    <a:pos x="715" y="422"/>
                  </a:cxn>
                  <a:cxn ang="0">
                    <a:pos x="666" y="398"/>
                  </a:cxn>
                  <a:cxn ang="0">
                    <a:pos x="612" y="388"/>
                  </a:cxn>
                  <a:cxn ang="0">
                    <a:pos x="590" y="0"/>
                  </a:cxn>
                  <a:cxn ang="0">
                    <a:pos x="687" y="7"/>
                  </a:cxn>
                  <a:cxn ang="0">
                    <a:pos x="782" y="28"/>
                  </a:cxn>
                  <a:cxn ang="0">
                    <a:pos x="871" y="65"/>
                  </a:cxn>
                  <a:cxn ang="0">
                    <a:pos x="954" y="117"/>
                  </a:cxn>
                  <a:cxn ang="0">
                    <a:pos x="1030" y="182"/>
                  </a:cxn>
                  <a:cxn ang="0">
                    <a:pos x="1095" y="262"/>
                  </a:cxn>
                  <a:cxn ang="0">
                    <a:pos x="1145" y="352"/>
                  </a:cxn>
                  <a:cxn ang="0">
                    <a:pos x="1178" y="445"/>
                  </a:cxn>
                  <a:cxn ang="0">
                    <a:pos x="1196" y="543"/>
                  </a:cxn>
                  <a:cxn ang="0">
                    <a:pos x="1197" y="640"/>
                  </a:cxn>
                  <a:cxn ang="0">
                    <a:pos x="1183" y="735"/>
                  </a:cxn>
                  <a:cxn ang="0">
                    <a:pos x="1154" y="828"/>
                  </a:cxn>
                  <a:cxn ang="0">
                    <a:pos x="1110" y="915"/>
                  </a:cxn>
                  <a:cxn ang="0">
                    <a:pos x="1051" y="995"/>
                  </a:cxn>
                  <a:cxn ang="0">
                    <a:pos x="979" y="1065"/>
                  </a:cxn>
                  <a:cxn ang="0">
                    <a:pos x="893" y="1123"/>
                  </a:cxn>
                  <a:cxn ang="0">
                    <a:pos x="801" y="1165"/>
                  </a:cxn>
                  <a:cxn ang="0">
                    <a:pos x="706" y="1190"/>
                  </a:cxn>
                  <a:cxn ang="0">
                    <a:pos x="609" y="1200"/>
                  </a:cxn>
                  <a:cxn ang="0">
                    <a:pos x="512" y="1194"/>
                  </a:cxn>
                  <a:cxn ang="0">
                    <a:pos x="417" y="1172"/>
                  </a:cxn>
                  <a:cxn ang="0">
                    <a:pos x="328" y="1135"/>
                  </a:cxn>
                  <a:cxn ang="0">
                    <a:pos x="245" y="1083"/>
                  </a:cxn>
                  <a:cxn ang="0">
                    <a:pos x="169" y="1017"/>
                  </a:cxn>
                  <a:cxn ang="0">
                    <a:pos x="105" y="937"/>
                  </a:cxn>
                  <a:cxn ang="0">
                    <a:pos x="54" y="848"/>
                  </a:cxn>
                  <a:cxn ang="0">
                    <a:pos x="21" y="754"/>
                  </a:cxn>
                  <a:cxn ang="0">
                    <a:pos x="3" y="658"/>
                  </a:cxn>
                  <a:cxn ang="0">
                    <a:pos x="2" y="560"/>
                  </a:cxn>
                  <a:cxn ang="0">
                    <a:pos x="16" y="464"/>
                  </a:cxn>
                  <a:cxn ang="0">
                    <a:pos x="45" y="372"/>
                  </a:cxn>
                  <a:cxn ang="0">
                    <a:pos x="89" y="285"/>
                  </a:cxn>
                  <a:cxn ang="0">
                    <a:pos x="148" y="206"/>
                  </a:cxn>
                  <a:cxn ang="0">
                    <a:pos x="220" y="135"/>
                  </a:cxn>
                  <a:cxn ang="0">
                    <a:pos x="306" y="77"/>
                  </a:cxn>
                  <a:cxn ang="0">
                    <a:pos x="398" y="35"/>
                  </a:cxn>
                  <a:cxn ang="0">
                    <a:pos x="493" y="9"/>
                  </a:cxn>
                  <a:cxn ang="0">
                    <a:pos x="590" y="0"/>
                  </a:cxn>
                </a:cxnLst>
                <a:rect l="0" t="0" r="r" b="b"/>
                <a:pathLst>
                  <a:path w="1199" h="1200">
                    <a:moveTo>
                      <a:pt x="585" y="388"/>
                    </a:moveTo>
                    <a:lnTo>
                      <a:pt x="558" y="392"/>
                    </a:lnTo>
                    <a:lnTo>
                      <a:pt x="532" y="399"/>
                    </a:lnTo>
                    <a:lnTo>
                      <a:pt x="505" y="410"/>
                    </a:lnTo>
                    <a:lnTo>
                      <a:pt x="480" y="424"/>
                    </a:lnTo>
                    <a:lnTo>
                      <a:pt x="457" y="442"/>
                    </a:lnTo>
                    <a:lnTo>
                      <a:pt x="438" y="463"/>
                    </a:lnTo>
                    <a:lnTo>
                      <a:pt x="422" y="485"/>
                    </a:lnTo>
                    <a:lnTo>
                      <a:pt x="408" y="508"/>
                    </a:lnTo>
                    <a:lnTo>
                      <a:pt x="398" y="534"/>
                    </a:lnTo>
                    <a:lnTo>
                      <a:pt x="391" y="560"/>
                    </a:lnTo>
                    <a:lnTo>
                      <a:pt x="388" y="587"/>
                    </a:lnTo>
                    <a:lnTo>
                      <a:pt x="388" y="614"/>
                    </a:lnTo>
                    <a:lnTo>
                      <a:pt x="392" y="642"/>
                    </a:lnTo>
                    <a:lnTo>
                      <a:pt x="400" y="668"/>
                    </a:lnTo>
                    <a:lnTo>
                      <a:pt x="410" y="694"/>
                    </a:lnTo>
                    <a:lnTo>
                      <a:pt x="425" y="720"/>
                    </a:lnTo>
                    <a:lnTo>
                      <a:pt x="443" y="742"/>
                    </a:lnTo>
                    <a:lnTo>
                      <a:pt x="463" y="762"/>
                    </a:lnTo>
                    <a:lnTo>
                      <a:pt x="485" y="778"/>
                    </a:lnTo>
                    <a:lnTo>
                      <a:pt x="509" y="791"/>
                    </a:lnTo>
                    <a:lnTo>
                      <a:pt x="534" y="801"/>
                    </a:lnTo>
                    <a:lnTo>
                      <a:pt x="560" y="809"/>
                    </a:lnTo>
                    <a:lnTo>
                      <a:pt x="587" y="812"/>
                    </a:lnTo>
                    <a:lnTo>
                      <a:pt x="615" y="812"/>
                    </a:lnTo>
                    <a:lnTo>
                      <a:pt x="642" y="808"/>
                    </a:lnTo>
                    <a:lnTo>
                      <a:pt x="668" y="800"/>
                    </a:lnTo>
                    <a:lnTo>
                      <a:pt x="694" y="790"/>
                    </a:lnTo>
                    <a:lnTo>
                      <a:pt x="719" y="775"/>
                    </a:lnTo>
                    <a:lnTo>
                      <a:pt x="742" y="757"/>
                    </a:lnTo>
                    <a:lnTo>
                      <a:pt x="761" y="737"/>
                    </a:lnTo>
                    <a:lnTo>
                      <a:pt x="778" y="715"/>
                    </a:lnTo>
                    <a:lnTo>
                      <a:pt x="791" y="691"/>
                    </a:lnTo>
                    <a:lnTo>
                      <a:pt x="801" y="666"/>
                    </a:lnTo>
                    <a:lnTo>
                      <a:pt x="808" y="639"/>
                    </a:lnTo>
                    <a:lnTo>
                      <a:pt x="811" y="612"/>
                    </a:lnTo>
                    <a:lnTo>
                      <a:pt x="811" y="585"/>
                    </a:lnTo>
                    <a:lnTo>
                      <a:pt x="808" y="558"/>
                    </a:lnTo>
                    <a:lnTo>
                      <a:pt x="800" y="531"/>
                    </a:lnTo>
                    <a:lnTo>
                      <a:pt x="790" y="505"/>
                    </a:lnTo>
                    <a:lnTo>
                      <a:pt x="775" y="481"/>
                    </a:lnTo>
                    <a:lnTo>
                      <a:pt x="757" y="458"/>
                    </a:lnTo>
                    <a:lnTo>
                      <a:pt x="737" y="438"/>
                    </a:lnTo>
                    <a:lnTo>
                      <a:pt x="715" y="422"/>
                    </a:lnTo>
                    <a:lnTo>
                      <a:pt x="691" y="408"/>
                    </a:lnTo>
                    <a:lnTo>
                      <a:pt x="666" y="398"/>
                    </a:lnTo>
                    <a:lnTo>
                      <a:pt x="639" y="391"/>
                    </a:lnTo>
                    <a:lnTo>
                      <a:pt x="612" y="388"/>
                    </a:lnTo>
                    <a:lnTo>
                      <a:pt x="585" y="388"/>
                    </a:lnTo>
                    <a:close/>
                    <a:moveTo>
                      <a:pt x="590" y="0"/>
                    </a:moveTo>
                    <a:lnTo>
                      <a:pt x="639" y="1"/>
                    </a:lnTo>
                    <a:lnTo>
                      <a:pt x="687" y="7"/>
                    </a:lnTo>
                    <a:lnTo>
                      <a:pt x="734" y="15"/>
                    </a:lnTo>
                    <a:lnTo>
                      <a:pt x="782" y="28"/>
                    </a:lnTo>
                    <a:lnTo>
                      <a:pt x="827" y="45"/>
                    </a:lnTo>
                    <a:lnTo>
                      <a:pt x="871" y="65"/>
                    </a:lnTo>
                    <a:lnTo>
                      <a:pt x="914" y="89"/>
                    </a:lnTo>
                    <a:lnTo>
                      <a:pt x="954" y="117"/>
                    </a:lnTo>
                    <a:lnTo>
                      <a:pt x="994" y="148"/>
                    </a:lnTo>
                    <a:lnTo>
                      <a:pt x="1030" y="182"/>
                    </a:lnTo>
                    <a:lnTo>
                      <a:pt x="1064" y="220"/>
                    </a:lnTo>
                    <a:lnTo>
                      <a:pt x="1095" y="262"/>
                    </a:lnTo>
                    <a:lnTo>
                      <a:pt x="1122" y="306"/>
                    </a:lnTo>
                    <a:lnTo>
                      <a:pt x="1145" y="352"/>
                    </a:lnTo>
                    <a:lnTo>
                      <a:pt x="1164" y="398"/>
                    </a:lnTo>
                    <a:lnTo>
                      <a:pt x="1178" y="445"/>
                    </a:lnTo>
                    <a:lnTo>
                      <a:pt x="1189" y="494"/>
                    </a:lnTo>
                    <a:lnTo>
                      <a:pt x="1196" y="543"/>
                    </a:lnTo>
                    <a:lnTo>
                      <a:pt x="1199" y="591"/>
                    </a:lnTo>
                    <a:lnTo>
                      <a:pt x="1197" y="640"/>
                    </a:lnTo>
                    <a:lnTo>
                      <a:pt x="1192" y="688"/>
                    </a:lnTo>
                    <a:lnTo>
                      <a:pt x="1183" y="735"/>
                    </a:lnTo>
                    <a:lnTo>
                      <a:pt x="1170" y="782"/>
                    </a:lnTo>
                    <a:lnTo>
                      <a:pt x="1154" y="828"/>
                    </a:lnTo>
                    <a:lnTo>
                      <a:pt x="1134" y="872"/>
                    </a:lnTo>
                    <a:lnTo>
                      <a:pt x="1110" y="915"/>
                    </a:lnTo>
                    <a:lnTo>
                      <a:pt x="1082" y="955"/>
                    </a:lnTo>
                    <a:lnTo>
                      <a:pt x="1051" y="995"/>
                    </a:lnTo>
                    <a:lnTo>
                      <a:pt x="1016" y="1031"/>
                    </a:lnTo>
                    <a:lnTo>
                      <a:pt x="979" y="1065"/>
                    </a:lnTo>
                    <a:lnTo>
                      <a:pt x="937" y="1096"/>
                    </a:lnTo>
                    <a:lnTo>
                      <a:pt x="893" y="1123"/>
                    </a:lnTo>
                    <a:lnTo>
                      <a:pt x="848" y="1146"/>
                    </a:lnTo>
                    <a:lnTo>
                      <a:pt x="801" y="1165"/>
                    </a:lnTo>
                    <a:lnTo>
                      <a:pt x="754" y="1180"/>
                    </a:lnTo>
                    <a:lnTo>
                      <a:pt x="706" y="1190"/>
                    </a:lnTo>
                    <a:lnTo>
                      <a:pt x="657" y="1198"/>
                    </a:lnTo>
                    <a:lnTo>
                      <a:pt x="609" y="1200"/>
                    </a:lnTo>
                    <a:lnTo>
                      <a:pt x="560" y="1198"/>
                    </a:lnTo>
                    <a:lnTo>
                      <a:pt x="512" y="1194"/>
                    </a:lnTo>
                    <a:lnTo>
                      <a:pt x="465" y="1185"/>
                    </a:lnTo>
                    <a:lnTo>
                      <a:pt x="417" y="1172"/>
                    </a:lnTo>
                    <a:lnTo>
                      <a:pt x="372" y="1155"/>
                    </a:lnTo>
                    <a:lnTo>
                      <a:pt x="328" y="1135"/>
                    </a:lnTo>
                    <a:lnTo>
                      <a:pt x="285" y="1110"/>
                    </a:lnTo>
                    <a:lnTo>
                      <a:pt x="245" y="1083"/>
                    </a:lnTo>
                    <a:lnTo>
                      <a:pt x="206" y="1052"/>
                    </a:lnTo>
                    <a:lnTo>
                      <a:pt x="169" y="1017"/>
                    </a:lnTo>
                    <a:lnTo>
                      <a:pt x="136" y="979"/>
                    </a:lnTo>
                    <a:lnTo>
                      <a:pt x="105" y="937"/>
                    </a:lnTo>
                    <a:lnTo>
                      <a:pt x="77" y="893"/>
                    </a:lnTo>
                    <a:lnTo>
                      <a:pt x="54" y="848"/>
                    </a:lnTo>
                    <a:lnTo>
                      <a:pt x="35" y="802"/>
                    </a:lnTo>
                    <a:lnTo>
                      <a:pt x="21" y="754"/>
                    </a:lnTo>
                    <a:lnTo>
                      <a:pt x="10" y="706"/>
                    </a:lnTo>
                    <a:lnTo>
                      <a:pt x="3" y="658"/>
                    </a:lnTo>
                    <a:lnTo>
                      <a:pt x="0" y="609"/>
                    </a:lnTo>
                    <a:lnTo>
                      <a:pt x="2" y="560"/>
                    </a:lnTo>
                    <a:lnTo>
                      <a:pt x="7" y="512"/>
                    </a:lnTo>
                    <a:lnTo>
                      <a:pt x="16" y="464"/>
                    </a:lnTo>
                    <a:lnTo>
                      <a:pt x="29" y="418"/>
                    </a:lnTo>
                    <a:lnTo>
                      <a:pt x="45" y="372"/>
                    </a:lnTo>
                    <a:lnTo>
                      <a:pt x="65" y="328"/>
                    </a:lnTo>
                    <a:lnTo>
                      <a:pt x="89" y="285"/>
                    </a:lnTo>
                    <a:lnTo>
                      <a:pt x="117" y="244"/>
                    </a:lnTo>
                    <a:lnTo>
                      <a:pt x="148" y="206"/>
                    </a:lnTo>
                    <a:lnTo>
                      <a:pt x="183" y="169"/>
                    </a:lnTo>
                    <a:lnTo>
                      <a:pt x="220" y="135"/>
                    </a:lnTo>
                    <a:lnTo>
                      <a:pt x="262" y="104"/>
                    </a:lnTo>
                    <a:lnTo>
                      <a:pt x="306" y="77"/>
                    </a:lnTo>
                    <a:lnTo>
                      <a:pt x="351" y="54"/>
                    </a:lnTo>
                    <a:lnTo>
                      <a:pt x="398" y="35"/>
                    </a:lnTo>
                    <a:lnTo>
                      <a:pt x="445" y="20"/>
                    </a:lnTo>
                    <a:lnTo>
                      <a:pt x="493" y="9"/>
                    </a:lnTo>
                    <a:lnTo>
                      <a:pt x="542" y="2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7114530" y="1095905"/>
              <a:ext cx="1832886" cy="1833884"/>
              <a:chOff x="8297902" y="1517573"/>
              <a:chExt cx="2034970" cy="2036078"/>
            </a:xfrm>
          </p:grpSpPr>
          <p:sp>
            <p:nvSpPr>
              <p:cNvPr id="41" name="Freeform 125"/>
              <p:cNvSpPr>
                <a:spLocks noEditPoints="1"/>
              </p:cNvSpPr>
              <p:nvPr/>
            </p:nvSpPr>
            <p:spPr bwMode="auto">
              <a:xfrm rot="674051">
                <a:off x="8297902" y="1517573"/>
                <a:ext cx="2034970" cy="2036078"/>
              </a:xfrm>
              <a:custGeom>
                <a:avLst/>
                <a:gdLst/>
                <a:ahLst/>
                <a:cxnLst>
                  <a:cxn ang="0">
                    <a:pos x="871" y="808"/>
                  </a:cxn>
                  <a:cxn ang="0">
                    <a:pos x="819" y="851"/>
                  </a:cxn>
                  <a:cxn ang="0">
                    <a:pos x="799" y="917"/>
                  </a:cxn>
                  <a:cxn ang="0">
                    <a:pos x="819" y="983"/>
                  </a:cxn>
                  <a:cxn ang="0">
                    <a:pos x="871" y="1025"/>
                  </a:cxn>
                  <a:cxn ang="0">
                    <a:pos x="941" y="1032"/>
                  </a:cxn>
                  <a:cxn ang="0">
                    <a:pos x="1000" y="1000"/>
                  </a:cxn>
                  <a:cxn ang="0">
                    <a:pos x="1032" y="940"/>
                  </a:cxn>
                  <a:cxn ang="0">
                    <a:pos x="1025" y="871"/>
                  </a:cxn>
                  <a:cxn ang="0">
                    <a:pos x="982" y="820"/>
                  </a:cxn>
                  <a:cxn ang="0">
                    <a:pos x="917" y="799"/>
                  </a:cxn>
                  <a:cxn ang="0">
                    <a:pos x="900" y="169"/>
                  </a:cxn>
                  <a:cxn ang="0">
                    <a:pos x="1018" y="176"/>
                  </a:cxn>
                  <a:cxn ang="0">
                    <a:pos x="1162" y="210"/>
                  </a:cxn>
                  <a:cxn ang="0">
                    <a:pos x="1292" y="79"/>
                  </a:cxn>
                  <a:cxn ang="0">
                    <a:pos x="1443" y="165"/>
                  </a:cxn>
                  <a:cxn ang="0">
                    <a:pos x="1433" y="377"/>
                  </a:cxn>
                  <a:cxn ang="0">
                    <a:pos x="1535" y="496"/>
                  </a:cxn>
                  <a:cxn ang="0">
                    <a:pos x="1609" y="635"/>
                  </a:cxn>
                  <a:cxn ang="0">
                    <a:pos x="1808" y="703"/>
                  </a:cxn>
                  <a:cxn ang="0">
                    <a:pos x="1833" y="875"/>
                  </a:cxn>
                  <a:cxn ang="0">
                    <a:pos x="1661" y="978"/>
                  </a:cxn>
                  <a:cxn ang="0">
                    <a:pos x="1626" y="1153"/>
                  </a:cxn>
                  <a:cxn ang="0">
                    <a:pos x="1729" y="1344"/>
                  </a:cxn>
                  <a:cxn ang="0">
                    <a:pos x="1632" y="1491"/>
                  </a:cxn>
                  <a:cxn ang="0">
                    <a:pos x="1420" y="1470"/>
                  </a:cxn>
                  <a:cxn ang="0">
                    <a:pos x="1293" y="1563"/>
                  </a:cxn>
                  <a:cxn ang="0">
                    <a:pos x="1245" y="1775"/>
                  </a:cxn>
                  <a:cxn ang="0">
                    <a:pos x="1074" y="1821"/>
                  </a:cxn>
                  <a:cxn ang="0">
                    <a:pos x="935" y="1665"/>
                  </a:cxn>
                  <a:cxn ang="0">
                    <a:pos x="796" y="1655"/>
                  </a:cxn>
                  <a:cxn ang="0">
                    <a:pos x="629" y="1607"/>
                  </a:cxn>
                  <a:cxn ang="0">
                    <a:pos x="441" y="1702"/>
                  </a:cxn>
                  <a:cxn ang="0">
                    <a:pos x="300" y="1596"/>
                  </a:cxn>
                  <a:cxn ang="0">
                    <a:pos x="332" y="1382"/>
                  </a:cxn>
                  <a:cxn ang="0">
                    <a:pos x="247" y="1249"/>
                  </a:cxn>
                  <a:cxn ang="0">
                    <a:pos x="41" y="1190"/>
                  </a:cxn>
                  <a:cxn ang="0">
                    <a:pos x="5" y="1018"/>
                  </a:cxn>
                  <a:cxn ang="0">
                    <a:pos x="170" y="936"/>
                  </a:cxn>
                  <a:cxn ang="0">
                    <a:pos x="180" y="796"/>
                  </a:cxn>
                  <a:cxn ang="0">
                    <a:pos x="228" y="627"/>
                  </a:cxn>
                  <a:cxn ang="0">
                    <a:pos x="104" y="491"/>
                  </a:cxn>
                  <a:cxn ang="0">
                    <a:pos x="201" y="343"/>
                  </a:cxn>
                  <a:cxn ang="0">
                    <a:pos x="376" y="401"/>
                  </a:cxn>
                  <a:cxn ang="0">
                    <a:pos x="496" y="299"/>
                  </a:cxn>
                  <a:cxn ang="0">
                    <a:pos x="635" y="224"/>
                  </a:cxn>
                  <a:cxn ang="0">
                    <a:pos x="645" y="40"/>
                  </a:cxn>
                  <a:cxn ang="0">
                    <a:pos x="818" y="4"/>
                  </a:cxn>
                </a:cxnLst>
                <a:rect l="0" t="0" r="r" b="b"/>
                <a:pathLst>
                  <a:path w="1833" h="1834">
                    <a:moveTo>
                      <a:pt x="917" y="799"/>
                    </a:moveTo>
                    <a:lnTo>
                      <a:pt x="893" y="802"/>
                    </a:lnTo>
                    <a:lnTo>
                      <a:pt x="871" y="808"/>
                    </a:lnTo>
                    <a:lnTo>
                      <a:pt x="851" y="820"/>
                    </a:lnTo>
                    <a:lnTo>
                      <a:pt x="834" y="833"/>
                    </a:lnTo>
                    <a:lnTo>
                      <a:pt x="819" y="851"/>
                    </a:lnTo>
                    <a:lnTo>
                      <a:pt x="808" y="871"/>
                    </a:lnTo>
                    <a:lnTo>
                      <a:pt x="801" y="893"/>
                    </a:lnTo>
                    <a:lnTo>
                      <a:pt x="799" y="917"/>
                    </a:lnTo>
                    <a:lnTo>
                      <a:pt x="801" y="940"/>
                    </a:lnTo>
                    <a:lnTo>
                      <a:pt x="808" y="962"/>
                    </a:lnTo>
                    <a:lnTo>
                      <a:pt x="819" y="983"/>
                    </a:lnTo>
                    <a:lnTo>
                      <a:pt x="834" y="1000"/>
                    </a:lnTo>
                    <a:lnTo>
                      <a:pt x="851" y="1015"/>
                    </a:lnTo>
                    <a:lnTo>
                      <a:pt x="871" y="1025"/>
                    </a:lnTo>
                    <a:lnTo>
                      <a:pt x="893" y="1032"/>
                    </a:lnTo>
                    <a:lnTo>
                      <a:pt x="917" y="1034"/>
                    </a:lnTo>
                    <a:lnTo>
                      <a:pt x="941" y="1032"/>
                    </a:lnTo>
                    <a:lnTo>
                      <a:pt x="963" y="1025"/>
                    </a:lnTo>
                    <a:lnTo>
                      <a:pt x="982" y="1015"/>
                    </a:lnTo>
                    <a:lnTo>
                      <a:pt x="1000" y="1000"/>
                    </a:lnTo>
                    <a:lnTo>
                      <a:pt x="1014" y="983"/>
                    </a:lnTo>
                    <a:lnTo>
                      <a:pt x="1025" y="962"/>
                    </a:lnTo>
                    <a:lnTo>
                      <a:pt x="1032" y="940"/>
                    </a:lnTo>
                    <a:lnTo>
                      <a:pt x="1034" y="917"/>
                    </a:lnTo>
                    <a:lnTo>
                      <a:pt x="1032" y="893"/>
                    </a:lnTo>
                    <a:lnTo>
                      <a:pt x="1025" y="871"/>
                    </a:lnTo>
                    <a:lnTo>
                      <a:pt x="1014" y="851"/>
                    </a:lnTo>
                    <a:lnTo>
                      <a:pt x="1000" y="833"/>
                    </a:lnTo>
                    <a:lnTo>
                      <a:pt x="982" y="820"/>
                    </a:lnTo>
                    <a:lnTo>
                      <a:pt x="963" y="808"/>
                    </a:lnTo>
                    <a:lnTo>
                      <a:pt x="941" y="802"/>
                    </a:lnTo>
                    <a:lnTo>
                      <a:pt x="917" y="799"/>
                    </a:lnTo>
                    <a:close/>
                    <a:moveTo>
                      <a:pt x="875" y="0"/>
                    </a:moveTo>
                    <a:lnTo>
                      <a:pt x="875" y="0"/>
                    </a:lnTo>
                    <a:lnTo>
                      <a:pt x="900" y="169"/>
                    </a:lnTo>
                    <a:lnTo>
                      <a:pt x="917" y="169"/>
                    </a:lnTo>
                    <a:lnTo>
                      <a:pt x="968" y="171"/>
                    </a:lnTo>
                    <a:lnTo>
                      <a:pt x="1018" y="176"/>
                    </a:lnTo>
                    <a:lnTo>
                      <a:pt x="1067" y="184"/>
                    </a:lnTo>
                    <a:lnTo>
                      <a:pt x="1115" y="195"/>
                    </a:lnTo>
                    <a:lnTo>
                      <a:pt x="1162" y="210"/>
                    </a:lnTo>
                    <a:lnTo>
                      <a:pt x="1207" y="228"/>
                    </a:lnTo>
                    <a:lnTo>
                      <a:pt x="1292" y="80"/>
                    </a:lnTo>
                    <a:lnTo>
                      <a:pt x="1292" y="79"/>
                    </a:lnTo>
                    <a:lnTo>
                      <a:pt x="1344" y="104"/>
                    </a:lnTo>
                    <a:lnTo>
                      <a:pt x="1394" y="133"/>
                    </a:lnTo>
                    <a:lnTo>
                      <a:pt x="1443" y="165"/>
                    </a:lnTo>
                    <a:lnTo>
                      <a:pt x="1491" y="200"/>
                    </a:lnTo>
                    <a:lnTo>
                      <a:pt x="1535" y="239"/>
                    </a:lnTo>
                    <a:lnTo>
                      <a:pt x="1433" y="377"/>
                    </a:lnTo>
                    <a:lnTo>
                      <a:pt x="1469" y="414"/>
                    </a:lnTo>
                    <a:lnTo>
                      <a:pt x="1503" y="454"/>
                    </a:lnTo>
                    <a:lnTo>
                      <a:pt x="1535" y="496"/>
                    </a:lnTo>
                    <a:lnTo>
                      <a:pt x="1562" y="541"/>
                    </a:lnTo>
                    <a:lnTo>
                      <a:pt x="1587" y="587"/>
                    </a:lnTo>
                    <a:lnTo>
                      <a:pt x="1609" y="635"/>
                    </a:lnTo>
                    <a:lnTo>
                      <a:pt x="1774" y="590"/>
                    </a:lnTo>
                    <a:lnTo>
                      <a:pt x="1794" y="647"/>
                    </a:lnTo>
                    <a:lnTo>
                      <a:pt x="1808" y="703"/>
                    </a:lnTo>
                    <a:lnTo>
                      <a:pt x="1821" y="760"/>
                    </a:lnTo>
                    <a:lnTo>
                      <a:pt x="1829" y="817"/>
                    </a:lnTo>
                    <a:lnTo>
                      <a:pt x="1833" y="875"/>
                    </a:lnTo>
                    <a:lnTo>
                      <a:pt x="1663" y="900"/>
                    </a:lnTo>
                    <a:lnTo>
                      <a:pt x="1663" y="917"/>
                    </a:lnTo>
                    <a:lnTo>
                      <a:pt x="1661" y="978"/>
                    </a:lnTo>
                    <a:lnTo>
                      <a:pt x="1654" y="1038"/>
                    </a:lnTo>
                    <a:lnTo>
                      <a:pt x="1642" y="1096"/>
                    </a:lnTo>
                    <a:lnTo>
                      <a:pt x="1626" y="1153"/>
                    </a:lnTo>
                    <a:lnTo>
                      <a:pt x="1605" y="1208"/>
                    </a:lnTo>
                    <a:lnTo>
                      <a:pt x="1754" y="1293"/>
                    </a:lnTo>
                    <a:lnTo>
                      <a:pt x="1729" y="1344"/>
                    </a:lnTo>
                    <a:lnTo>
                      <a:pt x="1700" y="1395"/>
                    </a:lnTo>
                    <a:lnTo>
                      <a:pt x="1668" y="1444"/>
                    </a:lnTo>
                    <a:lnTo>
                      <a:pt x="1632" y="1491"/>
                    </a:lnTo>
                    <a:lnTo>
                      <a:pt x="1594" y="1536"/>
                    </a:lnTo>
                    <a:lnTo>
                      <a:pt x="1457" y="1433"/>
                    </a:lnTo>
                    <a:lnTo>
                      <a:pt x="1420" y="1470"/>
                    </a:lnTo>
                    <a:lnTo>
                      <a:pt x="1380" y="1503"/>
                    </a:lnTo>
                    <a:lnTo>
                      <a:pt x="1338" y="1535"/>
                    </a:lnTo>
                    <a:lnTo>
                      <a:pt x="1293" y="1563"/>
                    </a:lnTo>
                    <a:lnTo>
                      <a:pt x="1247" y="1587"/>
                    </a:lnTo>
                    <a:lnTo>
                      <a:pt x="1199" y="1609"/>
                    </a:lnTo>
                    <a:lnTo>
                      <a:pt x="1245" y="1775"/>
                    </a:lnTo>
                    <a:lnTo>
                      <a:pt x="1188" y="1795"/>
                    </a:lnTo>
                    <a:lnTo>
                      <a:pt x="1132" y="1810"/>
                    </a:lnTo>
                    <a:lnTo>
                      <a:pt x="1074" y="1821"/>
                    </a:lnTo>
                    <a:lnTo>
                      <a:pt x="1017" y="1830"/>
                    </a:lnTo>
                    <a:lnTo>
                      <a:pt x="959" y="1834"/>
                    </a:lnTo>
                    <a:lnTo>
                      <a:pt x="935" y="1665"/>
                    </a:lnTo>
                    <a:lnTo>
                      <a:pt x="917" y="1665"/>
                    </a:lnTo>
                    <a:lnTo>
                      <a:pt x="856" y="1662"/>
                    </a:lnTo>
                    <a:lnTo>
                      <a:pt x="796" y="1655"/>
                    </a:lnTo>
                    <a:lnTo>
                      <a:pt x="739" y="1644"/>
                    </a:lnTo>
                    <a:lnTo>
                      <a:pt x="683" y="1627"/>
                    </a:lnTo>
                    <a:lnTo>
                      <a:pt x="629" y="1607"/>
                    </a:lnTo>
                    <a:lnTo>
                      <a:pt x="544" y="1755"/>
                    </a:lnTo>
                    <a:lnTo>
                      <a:pt x="492" y="1730"/>
                    </a:lnTo>
                    <a:lnTo>
                      <a:pt x="441" y="1702"/>
                    </a:lnTo>
                    <a:lnTo>
                      <a:pt x="392" y="1670"/>
                    </a:lnTo>
                    <a:lnTo>
                      <a:pt x="345" y="1635"/>
                    </a:lnTo>
                    <a:lnTo>
                      <a:pt x="300" y="1596"/>
                    </a:lnTo>
                    <a:lnTo>
                      <a:pt x="402" y="1459"/>
                    </a:lnTo>
                    <a:lnTo>
                      <a:pt x="365" y="1422"/>
                    </a:lnTo>
                    <a:lnTo>
                      <a:pt x="332" y="1382"/>
                    </a:lnTo>
                    <a:lnTo>
                      <a:pt x="300" y="1340"/>
                    </a:lnTo>
                    <a:lnTo>
                      <a:pt x="272" y="1295"/>
                    </a:lnTo>
                    <a:lnTo>
                      <a:pt x="247" y="1249"/>
                    </a:lnTo>
                    <a:lnTo>
                      <a:pt x="225" y="1201"/>
                    </a:lnTo>
                    <a:lnTo>
                      <a:pt x="61" y="1245"/>
                    </a:lnTo>
                    <a:lnTo>
                      <a:pt x="41" y="1190"/>
                    </a:lnTo>
                    <a:lnTo>
                      <a:pt x="26" y="1133"/>
                    </a:lnTo>
                    <a:lnTo>
                      <a:pt x="13" y="1076"/>
                    </a:lnTo>
                    <a:lnTo>
                      <a:pt x="5" y="1018"/>
                    </a:lnTo>
                    <a:lnTo>
                      <a:pt x="0" y="960"/>
                    </a:lnTo>
                    <a:lnTo>
                      <a:pt x="2" y="961"/>
                    </a:lnTo>
                    <a:lnTo>
                      <a:pt x="170" y="936"/>
                    </a:lnTo>
                    <a:lnTo>
                      <a:pt x="170" y="917"/>
                    </a:lnTo>
                    <a:lnTo>
                      <a:pt x="172" y="855"/>
                    </a:lnTo>
                    <a:lnTo>
                      <a:pt x="180" y="796"/>
                    </a:lnTo>
                    <a:lnTo>
                      <a:pt x="191" y="738"/>
                    </a:lnTo>
                    <a:lnTo>
                      <a:pt x="207" y="682"/>
                    </a:lnTo>
                    <a:lnTo>
                      <a:pt x="228" y="627"/>
                    </a:lnTo>
                    <a:lnTo>
                      <a:pt x="80" y="543"/>
                    </a:lnTo>
                    <a:lnTo>
                      <a:pt x="79" y="544"/>
                    </a:lnTo>
                    <a:lnTo>
                      <a:pt x="104" y="491"/>
                    </a:lnTo>
                    <a:lnTo>
                      <a:pt x="133" y="440"/>
                    </a:lnTo>
                    <a:lnTo>
                      <a:pt x="166" y="390"/>
                    </a:lnTo>
                    <a:lnTo>
                      <a:pt x="201" y="343"/>
                    </a:lnTo>
                    <a:lnTo>
                      <a:pt x="240" y="297"/>
                    </a:lnTo>
                    <a:lnTo>
                      <a:pt x="240" y="300"/>
                    </a:lnTo>
                    <a:lnTo>
                      <a:pt x="376" y="401"/>
                    </a:lnTo>
                    <a:lnTo>
                      <a:pt x="413" y="364"/>
                    </a:lnTo>
                    <a:lnTo>
                      <a:pt x="453" y="330"/>
                    </a:lnTo>
                    <a:lnTo>
                      <a:pt x="496" y="299"/>
                    </a:lnTo>
                    <a:lnTo>
                      <a:pt x="540" y="270"/>
                    </a:lnTo>
                    <a:lnTo>
                      <a:pt x="587" y="246"/>
                    </a:lnTo>
                    <a:lnTo>
                      <a:pt x="635" y="224"/>
                    </a:lnTo>
                    <a:lnTo>
                      <a:pt x="590" y="60"/>
                    </a:lnTo>
                    <a:lnTo>
                      <a:pt x="589" y="59"/>
                    </a:lnTo>
                    <a:lnTo>
                      <a:pt x="645" y="40"/>
                    </a:lnTo>
                    <a:lnTo>
                      <a:pt x="702" y="24"/>
                    </a:lnTo>
                    <a:lnTo>
                      <a:pt x="760" y="12"/>
                    </a:lnTo>
                    <a:lnTo>
                      <a:pt x="818" y="4"/>
                    </a:lnTo>
                    <a:lnTo>
                      <a:pt x="875" y="0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/>
              </a:p>
            </p:txBody>
          </p:sp>
          <p:sp>
            <p:nvSpPr>
              <p:cNvPr id="42" name="Freeform 126"/>
              <p:cNvSpPr>
                <a:spLocks noEditPoints="1"/>
              </p:cNvSpPr>
              <p:nvPr/>
            </p:nvSpPr>
            <p:spPr bwMode="auto">
              <a:xfrm rot="674051">
                <a:off x="8649831" y="1869502"/>
                <a:ext cx="1331112" cy="1332220"/>
              </a:xfrm>
              <a:custGeom>
                <a:avLst/>
                <a:gdLst/>
                <a:ahLst/>
                <a:cxnLst>
                  <a:cxn ang="0">
                    <a:pos x="558" y="392"/>
                  </a:cxn>
                  <a:cxn ang="0">
                    <a:pos x="505" y="410"/>
                  </a:cxn>
                  <a:cxn ang="0">
                    <a:pos x="457" y="442"/>
                  </a:cxn>
                  <a:cxn ang="0">
                    <a:pos x="422" y="485"/>
                  </a:cxn>
                  <a:cxn ang="0">
                    <a:pos x="398" y="534"/>
                  </a:cxn>
                  <a:cxn ang="0">
                    <a:pos x="388" y="587"/>
                  </a:cxn>
                  <a:cxn ang="0">
                    <a:pos x="392" y="642"/>
                  </a:cxn>
                  <a:cxn ang="0">
                    <a:pos x="410" y="694"/>
                  </a:cxn>
                  <a:cxn ang="0">
                    <a:pos x="443" y="742"/>
                  </a:cxn>
                  <a:cxn ang="0">
                    <a:pos x="485" y="778"/>
                  </a:cxn>
                  <a:cxn ang="0">
                    <a:pos x="534" y="801"/>
                  </a:cxn>
                  <a:cxn ang="0">
                    <a:pos x="587" y="812"/>
                  </a:cxn>
                  <a:cxn ang="0">
                    <a:pos x="642" y="808"/>
                  </a:cxn>
                  <a:cxn ang="0">
                    <a:pos x="694" y="790"/>
                  </a:cxn>
                  <a:cxn ang="0">
                    <a:pos x="742" y="757"/>
                  </a:cxn>
                  <a:cxn ang="0">
                    <a:pos x="778" y="715"/>
                  </a:cxn>
                  <a:cxn ang="0">
                    <a:pos x="801" y="666"/>
                  </a:cxn>
                  <a:cxn ang="0">
                    <a:pos x="811" y="612"/>
                  </a:cxn>
                  <a:cxn ang="0">
                    <a:pos x="808" y="558"/>
                  </a:cxn>
                  <a:cxn ang="0">
                    <a:pos x="790" y="505"/>
                  </a:cxn>
                  <a:cxn ang="0">
                    <a:pos x="757" y="458"/>
                  </a:cxn>
                  <a:cxn ang="0">
                    <a:pos x="715" y="422"/>
                  </a:cxn>
                  <a:cxn ang="0">
                    <a:pos x="666" y="398"/>
                  </a:cxn>
                  <a:cxn ang="0">
                    <a:pos x="612" y="388"/>
                  </a:cxn>
                  <a:cxn ang="0">
                    <a:pos x="590" y="0"/>
                  </a:cxn>
                  <a:cxn ang="0">
                    <a:pos x="687" y="7"/>
                  </a:cxn>
                  <a:cxn ang="0">
                    <a:pos x="782" y="28"/>
                  </a:cxn>
                  <a:cxn ang="0">
                    <a:pos x="871" y="65"/>
                  </a:cxn>
                  <a:cxn ang="0">
                    <a:pos x="954" y="117"/>
                  </a:cxn>
                  <a:cxn ang="0">
                    <a:pos x="1030" y="182"/>
                  </a:cxn>
                  <a:cxn ang="0">
                    <a:pos x="1095" y="262"/>
                  </a:cxn>
                  <a:cxn ang="0">
                    <a:pos x="1145" y="352"/>
                  </a:cxn>
                  <a:cxn ang="0">
                    <a:pos x="1178" y="445"/>
                  </a:cxn>
                  <a:cxn ang="0">
                    <a:pos x="1196" y="543"/>
                  </a:cxn>
                  <a:cxn ang="0">
                    <a:pos x="1197" y="640"/>
                  </a:cxn>
                  <a:cxn ang="0">
                    <a:pos x="1183" y="735"/>
                  </a:cxn>
                  <a:cxn ang="0">
                    <a:pos x="1154" y="828"/>
                  </a:cxn>
                  <a:cxn ang="0">
                    <a:pos x="1110" y="915"/>
                  </a:cxn>
                  <a:cxn ang="0">
                    <a:pos x="1051" y="995"/>
                  </a:cxn>
                  <a:cxn ang="0">
                    <a:pos x="979" y="1065"/>
                  </a:cxn>
                  <a:cxn ang="0">
                    <a:pos x="893" y="1123"/>
                  </a:cxn>
                  <a:cxn ang="0">
                    <a:pos x="801" y="1165"/>
                  </a:cxn>
                  <a:cxn ang="0">
                    <a:pos x="706" y="1190"/>
                  </a:cxn>
                  <a:cxn ang="0">
                    <a:pos x="609" y="1200"/>
                  </a:cxn>
                  <a:cxn ang="0">
                    <a:pos x="512" y="1194"/>
                  </a:cxn>
                  <a:cxn ang="0">
                    <a:pos x="417" y="1172"/>
                  </a:cxn>
                  <a:cxn ang="0">
                    <a:pos x="328" y="1135"/>
                  </a:cxn>
                  <a:cxn ang="0">
                    <a:pos x="245" y="1083"/>
                  </a:cxn>
                  <a:cxn ang="0">
                    <a:pos x="169" y="1017"/>
                  </a:cxn>
                  <a:cxn ang="0">
                    <a:pos x="105" y="937"/>
                  </a:cxn>
                  <a:cxn ang="0">
                    <a:pos x="54" y="848"/>
                  </a:cxn>
                  <a:cxn ang="0">
                    <a:pos x="21" y="754"/>
                  </a:cxn>
                  <a:cxn ang="0">
                    <a:pos x="3" y="658"/>
                  </a:cxn>
                  <a:cxn ang="0">
                    <a:pos x="2" y="560"/>
                  </a:cxn>
                  <a:cxn ang="0">
                    <a:pos x="16" y="464"/>
                  </a:cxn>
                  <a:cxn ang="0">
                    <a:pos x="45" y="372"/>
                  </a:cxn>
                  <a:cxn ang="0">
                    <a:pos x="89" y="285"/>
                  </a:cxn>
                  <a:cxn ang="0">
                    <a:pos x="148" y="206"/>
                  </a:cxn>
                  <a:cxn ang="0">
                    <a:pos x="220" y="135"/>
                  </a:cxn>
                  <a:cxn ang="0">
                    <a:pos x="306" y="77"/>
                  </a:cxn>
                  <a:cxn ang="0">
                    <a:pos x="398" y="35"/>
                  </a:cxn>
                  <a:cxn ang="0">
                    <a:pos x="493" y="9"/>
                  </a:cxn>
                  <a:cxn ang="0">
                    <a:pos x="590" y="0"/>
                  </a:cxn>
                </a:cxnLst>
                <a:rect l="0" t="0" r="r" b="b"/>
                <a:pathLst>
                  <a:path w="1199" h="1200">
                    <a:moveTo>
                      <a:pt x="585" y="388"/>
                    </a:moveTo>
                    <a:lnTo>
                      <a:pt x="558" y="392"/>
                    </a:lnTo>
                    <a:lnTo>
                      <a:pt x="532" y="399"/>
                    </a:lnTo>
                    <a:lnTo>
                      <a:pt x="505" y="410"/>
                    </a:lnTo>
                    <a:lnTo>
                      <a:pt x="480" y="424"/>
                    </a:lnTo>
                    <a:lnTo>
                      <a:pt x="457" y="442"/>
                    </a:lnTo>
                    <a:lnTo>
                      <a:pt x="438" y="463"/>
                    </a:lnTo>
                    <a:lnTo>
                      <a:pt x="422" y="485"/>
                    </a:lnTo>
                    <a:lnTo>
                      <a:pt x="408" y="508"/>
                    </a:lnTo>
                    <a:lnTo>
                      <a:pt x="398" y="534"/>
                    </a:lnTo>
                    <a:lnTo>
                      <a:pt x="391" y="560"/>
                    </a:lnTo>
                    <a:lnTo>
                      <a:pt x="388" y="587"/>
                    </a:lnTo>
                    <a:lnTo>
                      <a:pt x="388" y="614"/>
                    </a:lnTo>
                    <a:lnTo>
                      <a:pt x="392" y="642"/>
                    </a:lnTo>
                    <a:lnTo>
                      <a:pt x="400" y="668"/>
                    </a:lnTo>
                    <a:lnTo>
                      <a:pt x="410" y="694"/>
                    </a:lnTo>
                    <a:lnTo>
                      <a:pt x="425" y="720"/>
                    </a:lnTo>
                    <a:lnTo>
                      <a:pt x="443" y="742"/>
                    </a:lnTo>
                    <a:lnTo>
                      <a:pt x="463" y="762"/>
                    </a:lnTo>
                    <a:lnTo>
                      <a:pt x="485" y="778"/>
                    </a:lnTo>
                    <a:lnTo>
                      <a:pt x="509" y="791"/>
                    </a:lnTo>
                    <a:lnTo>
                      <a:pt x="534" y="801"/>
                    </a:lnTo>
                    <a:lnTo>
                      <a:pt x="560" y="809"/>
                    </a:lnTo>
                    <a:lnTo>
                      <a:pt x="587" y="812"/>
                    </a:lnTo>
                    <a:lnTo>
                      <a:pt x="615" y="812"/>
                    </a:lnTo>
                    <a:lnTo>
                      <a:pt x="642" y="808"/>
                    </a:lnTo>
                    <a:lnTo>
                      <a:pt x="668" y="800"/>
                    </a:lnTo>
                    <a:lnTo>
                      <a:pt x="694" y="790"/>
                    </a:lnTo>
                    <a:lnTo>
                      <a:pt x="719" y="775"/>
                    </a:lnTo>
                    <a:lnTo>
                      <a:pt x="742" y="757"/>
                    </a:lnTo>
                    <a:lnTo>
                      <a:pt x="761" y="737"/>
                    </a:lnTo>
                    <a:lnTo>
                      <a:pt x="778" y="715"/>
                    </a:lnTo>
                    <a:lnTo>
                      <a:pt x="791" y="691"/>
                    </a:lnTo>
                    <a:lnTo>
                      <a:pt x="801" y="666"/>
                    </a:lnTo>
                    <a:lnTo>
                      <a:pt x="808" y="639"/>
                    </a:lnTo>
                    <a:lnTo>
                      <a:pt x="811" y="612"/>
                    </a:lnTo>
                    <a:lnTo>
                      <a:pt x="811" y="585"/>
                    </a:lnTo>
                    <a:lnTo>
                      <a:pt x="808" y="558"/>
                    </a:lnTo>
                    <a:lnTo>
                      <a:pt x="800" y="531"/>
                    </a:lnTo>
                    <a:lnTo>
                      <a:pt x="790" y="505"/>
                    </a:lnTo>
                    <a:lnTo>
                      <a:pt x="775" y="481"/>
                    </a:lnTo>
                    <a:lnTo>
                      <a:pt x="757" y="458"/>
                    </a:lnTo>
                    <a:lnTo>
                      <a:pt x="737" y="438"/>
                    </a:lnTo>
                    <a:lnTo>
                      <a:pt x="715" y="422"/>
                    </a:lnTo>
                    <a:lnTo>
                      <a:pt x="691" y="408"/>
                    </a:lnTo>
                    <a:lnTo>
                      <a:pt x="666" y="398"/>
                    </a:lnTo>
                    <a:lnTo>
                      <a:pt x="639" y="391"/>
                    </a:lnTo>
                    <a:lnTo>
                      <a:pt x="612" y="388"/>
                    </a:lnTo>
                    <a:lnTo>
                      <a:pt x="585" y="388"/>
                    </a:lnTo>
                    <a:close/>
                    <a:moveTo>
                      <a:pt x="590" y="0"/>
                    </a:moveTo>
                    <a:lnTo>
                      <a:pt x="639" y="1"/>
                    </a:lnTo>
                    <a:lnTo>
                      <a:pt x="687" y="7"/>
                    </a:lnTo>
                    <a:lnTo>
                      <a:pt x="734" y="15"/>
                    </a:lnTo>
                    <a:lnTo>
                      <a:pt x="782" y="28"/>
                    </a:lnTo>
                    <a:lnTo>
                      <a:pt x="827" y="45"/>
                    </a:lnTo>
                    <a:lnTo>
                      <a:pt x="871" y="65"/>
                    </a:lnTo>
                    <a:lnTo>
                      <a:pt x="914" y="89"/>
                    </a:lnTo>
                    <a:lnTo>
                      <a:pt x="954" y="117"/>
                    </a:lnTo>
                    <a:lnTo>
                      <a:pt x="994" y="148"/>
                    </a:lnTo>
                    <a:lnTo>
                      <a:pt x="1030" y="182"/>
                    </a:lnTo>
                    <a:lnTo>
                      <a:pt x="1064" y="220"/>
                    </a:lnTo>
                    <a:lnTo>
                      <a:pt x="1095" y="262"/>
                    </a:lnTo>
                    <a:lnTo>
                      <a:pt x="1122" y="306"/>
                    </a:lnTo>
                    <a:lnTo>
                      <a:pt x="1145" y="352"/>
                    </a:lnTo>
                    <a:lnTo>
                      <a:pt x="1164" y="398"/>
                    </a:lnTo>
                    <a:lnTo>
                      <a:pt x="1178" y="445"/>
                    </a:lnTo>
                    <a:lnTo>
                      <a:pt x="1189" y="494"/>
                    </a:lnTo>
                    <a:lnTo>
                      <a:pt x="1196" y="543"/>
                    </a:lnTo>
                    <a:lnTo>
                      <a:pt x="1199" y="591"/>
                    </a:lnTo>
                    <a:lnTo>
                      <a:pt x="1197" y="640"/>
                    </a:lnTo>
                    <a:lnTo>
                      <a:pt x="1192" y="688"/>
                    </a:lnTo>
                    <a:lnTo>
                      <a:pt x="1183" y="735"/>
                    </a:lnTo>
                    <a:lnTo>
                      <a:pt x="1170" y="782"/>
                    </a:lnTo>
                    <a:lnTo>
                      <a:pt x="1154" y="828"/>
                    </a:lnTo>
                    <a:lnTo>
                      <a:pt x="1134" y="872"/>
                    </a:lnTo>
                    <a:lnTo>
                      <a:pt x="1110" y="915"/>
                    </a:lnTo>
                    <a:lnTo>
                      <a:pt x="1082" y="955"/>
                    </a:lnTo>
                    <a:lnTo>
                      <a:pt x="1051" y="995"/>
                    </a:lnTo>
                    <a:lnTo>
                      <a:pt x="1016" y="1031"/>
                    </a:lnTo>
                    <a:lnTo>
                      <a:pt x="979" y="1065"/>
                    </a:lnTo>
                    <a:lnTo>
                      <a:pt x="937" y="1096"/>
                    </a:lnTo>
                    <a:lnTo>
                      <a:pt x="893" y="1123"/>
                    </a:lnTo>
                    <a:lnTo>
                      <a:pt x="848" y="1146"/>
                    </a:lnTo>
                    <a:lnTo>
                      <a:pt x="801" y="1165"/>
                    </a:lnTo>
                    <a:lnTo>
                      <a:pt x="754" y="1180"/>
                    </a:lnTo>
                    <a:lnTo>
                      <a:pt x="706" y="1190"/>
                    </a:lnTo>
                    <a:lnTo>
                      <a:pt x="657" y="1198"/>
                    </a:lnTo>
                    <a:lnTo>
                      <a:pt x="609" y="1200"/>
                    </a:lnTo>
                    <a:lnTo>
                      <a:pt x="560" y="1198"/>
                    </a:lnTo>
                    <a:lnTo>
                      <a:pt x="512" y="1194"/>
                    </a:lnTo>
                    <a:lnTo>
                      <a:pt x="465" y="1185"/>
                    </a:lnTo>
                    <a:lnTo>
                      <a:pt x="417" y="1172"/>
                    </a:lnTo>
                    <a:lnTo>
                      <a:pt x="372" y="1155"/>
                    </a:lnTo>
                    <a:lnTo>
                      <a:pt x="328" y="1135"/>
                    </a:lnTo>
                    <a:lnTo>
                      <a:pt x="285" y="1110"/>
                    </a:lnTo>
                    <a:lnTo>
                      <a:pt x="245" y="1083"/>
                    </a:lnTo>
                    <a:lnTo>
                      <a:pt x="206" y="1052"/>
                    </a:lnTo>
                    <a:lnTo>
                      <a:pt x="169" y="1017"/>
                    </a:lnTo>
                    <a:lnTo>
                      <a:pt x="136" y="979"/>
                    </a:lnTo>
                    <a:lnTo>
                      <a:pt x="105" y="937"/>
                    </a:lnTo>
                    <a:lnTo>
                      <a:pt x="77" y="893"/>
                    </a:lnTo>
                    <a:lnTo>
                      <a:pt x="54" y="848"/>
                    </a:lnTo>
                    <a:lnTo>
                      <a:pt x="35" y="802"/>
                    </a:lnTo>
                    <a:lnTo>
                      <a:pt x="21" y="754"/>
                    </a:lnTo>
                    <a:lnTo>
                      <a:pt x="10" y="706"/>
                    </a:lnTo>
                    <a:lnTo>
                      <a:pt x="3" y="658"/>
                    </a:lnTo>
                    <a:lnTo>
                      <a:pt x="0" y="609"/>
                    </a:lnTo>
                    <a:lnTo>
                      <a:pt x="2" y="560"/>
                    </a:lnTo>
                    <a:lnTo>
                      <a:pt x="7" y="512"/>
                    </a:lnTo>
                    <a:lnTo>
                      <a:pt x="16" y="464"/>
                    </a:lnTo>
                    <a:lnTo>
                      <a:pt x="29" y="418"/>
                    </a:lnTo>
                    <a:lnTo>
                      <a:pt x="45" y="372"/>
                    </a:lnTo>
                    <a:lnTo>
                      <a:pt x="65" y="328"/>
                    </a:lnTo>
                    <a:lnTo>
                      <a:pt x="89" y="285"/>
                    </a:lnTo>
                    <a:lnTo>
                      <a:pt x="117" y="244"/>
                    </a:lnTo>
                    <a:lnTo>
                      <a:pt x="148" y="206"/>
                    </a:lnTo>
                    <a:lnTo>
                      <a:pt x="183" y="169"/>
                    </a:lnTo>
                    <a:lnTo>
                      <a:pt x="220" y="135"/>
                    </a:lnTo>
                    <a:lnTo>
                      <a:pt x="262" y="104"/>
                    </a:lnTo>
                    <a:lnTo>
                      <a:pt x="306" y="77"/>
                    </a:lnTo>
                    <a:lnTo>
                      <a:pt x="351" y="54"/>
                    </a:lnTo>
                    <a:lnTo>
                      <a:pt x="398" y="35"/>
                    </a:lnTo>
                    <a:lnTo>
                      <a:pt x="445" y="20"/>
                    </a:lnTo>
                    <a:lnTo>
                      <a:pt x="493" y="9"/>
                    </a:lnTo>
                    <a:lnTo>
                      <a:pt x="542" y="2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chemeClr val="tx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/>
              </a:p>
            </p:txBody>
          </p:sp>
        </p:grpSp>
      </p:grpSp>
      <p:grpSp>
        <p:nvGrpSpPr>
          <p:cNvPr id="60" name="Group 59"/>
          <p:cNvGrpSpPr/>
          <p:nvPr/>
        </p:nvGrpSpPr>
        <p:grpSpPr>
          <a:xfrm>
            <a:off x="1692046" y="1296777"/>
            <a:ext cx="5759910" cy="2794940"/>
            <a:chOff x="2302307" y="1957636"/>
            <a:chExt cx="7679879" cy="3726586"/>
          </a:xfrm>
        </p:grpSpPr>
        <p:grpSp>
          <p:nvGrpSpPr>
            <p:cNvPr id="59" name="Group 58"/>
            <p:cNvGrpSpPr/>
            <p:nvPr/>
          </p:nvGrpSpPr>
          <p:grpSpPr>
            <a:xfrm>
              <a:off x="4494341" y="1957636"/>
              <a:ext cx="3295810" cy="2766764"/>
              <a:chOff x="4779274" y="1957636"/>
              <a:chExt cx="3295810" cy="2766764"/>
            </a:xfrm>
          </p:grpSpPr>
          <p:sp>
            <p:nvSpPr>
              <p:cNvPr id="1032" name="Freeform 8"/>
              <p:cNvSpPr>
                <a:spLocks/>
              </p:cNvSpPr>
              <p:nvPr/>
            </p:nvSpPr>
            <p:spPr bwMode="auto">
              <a:xfrm>
                <a:off x="4779274" y="1957636"/>
                <a:ext cx="3295810" cy="2083295"/>
              </a:xfrm>
              <a:custGeom>
                <a:avLst/>
                <a:gdLst/>
                <a:ahLst/>
                <a:cxnLst>
                  <a:cxn ang="0">
                    <a:pos x="62" y="0"/>
                  </a:cxn>
                  <a:cxn ang="0">
                    <a:pos x="2242" y="0"/>
                  </a:cxn>
                  <a:cxn ang="0">
                    <a:pos x="2256" y="2"/>
                  </a:cxn>
                  <a:cxn ang="0">
                    <a:pos x="2270" y="7"/>
                  </a:cxn>
                  <a:cxn ang="0">
                    <a:pos x="2282" y="14"/>
                  </a:cxn>
                  <a:cxn ang="0">
                    <a:pos x="2291" y="24"/>
                  </a:cxn>
                  <a:cxn ang="0">
                    <a:pos x="2298" y="35"/>
                  </a:cxn>
                  <a:cxn ang="0">
                    <a:pos x="2303" y="48"/>
                  </a:cxn>
                  <a:cxn ang="0">
                    <a:pos x="2305" y="63"/>
                  </a:cxn>
                  <a:cxn ang="0">
                    <a:pos x="2305" y="1457"/>
                  </a:cxn>
                  <a:cxn ang="0">
                    <a:pos x="0" y="1457"/>
                  </a:cxn>
                  <a:cxn ang="0">
                    <a:pos x="0" y="63"/>
                  </a:cxn>
                  <a:cxn ang="0">
                    <a:pos x="1" y="48"/>
                  </a:cxn>
                  <a:cxn ang="0">
                    <a:pos x="6" y="35"/>
                  </a:cxn>
                  <a:cxn ang="0">
                    <a:pos x="14" y="24"/>
                  </a:cxn>
                  <a:cxn ang="0">
                    <a:pos x="23" y="14"/>
                  </a:cxn>
                  <a:cxn ang="0">
                    <a:pos x="35" y="7"/>
                  </a:cxn>
                  <a:cxn ang="0">
                    <a:pos x="48" y="2"/>
                  </a:cxn>
                  <a:cxn ang="0">
                    <a:pos x="62" y="0"/>
                  </a:cxn>
                </a:cxnLst>
                <a:rect l="0" t="0" r="r" b="b"/>
                <a:pathLst>
                  <a:path w="2305" h="1457">
                    <a:moveTo>
                      <a:pt x="62" y="0"/>
                    </a:moveTo>
                    <a:lnTo>
                      <a:pt x="2242" y="0"/>
                    </a:lnTo>
                    <a:lnTo>
                      <a:pt x="2256" y="2"/>
                    </a:lnTo>
                    <a:lnTo>
                      <a:pt x="2270" y="7"/>
                    </a:lnTo>
                    <a:lnTo>
                      <a:pt x="2282" y="14"/>
                    </a:lnTo>
                    <a:lnTo>
                      <a:pt x="2291" y="24"/>
                    </a:lnTo>
                    <a:lnTo>
                      <a:pt x="2298" y="35"/>
                    </a:lnTo>
                    <a:lnTo>
                      <a:pt x="2303" y="48"/>
                    </a:lnTo>
                    <a:lnTo>
                      <a:pt x="2305" y="63"/>
                    </a:lnTo>
                    <a:lnTo>
                      <a:pt x="2305" y="1457"/>
                    </a:lnTo>
                    <a:lnTo>
                      <a:pt x="0" y="1457"/>
                    </a:lnTo>
                    <a:lnTo>
                      <a:pt x="0" y="63"/>
                    </a:lnTo>
                    <a:lnTo>
                      <a:pt x="1" y="48"/>
                    </a:lnTo>
                    <a:lnTo>
                      <a:pt x="6" y="35"/>
                    </a:lnTo>
                    <a:lnTo>
                      <a:pt x="14" y="24"/>
                    </a:lnTo>
                    <a:lnTo>
                      <a:pt x="23" y="14"/>
                    </a:lnTo>
                    <a:lnTo>
                      <a:pt x="35" y="7"/>
                    </a:lnTo>
                    <a:lnTo>
                      <a:pt x="48" y="2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895867" y="2076652"/>
                <a:ext cx="3052420" cy="1840690"/>
              </a:xfrm>
              <a:prstGeom prst="rect">
                <a:avLst/>
              </a:prstGeom>
              <a:solidFill>
                <a:srgbClr val="FF3E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1030" name="Freeform 6"/>
              <p:cNvSpPr>
                <a:spLocks/>
              </p:cNvSpPr>
              <p:nvPr/>
            </p:nvSpPr>
            <p:spPr bwMode="auto">
              <a:xfrm>
                <a:off x="5943174" y="4335479"/>
                <a:ext cx="968010" cy="298840"/>
              </a:xfrm>
              <a:custGeom>
                <a:avLst/>
                <a:gdLst/>
                <a:ahLst/>
                <a:cxnLst>
                  <a:cxn ang="0">
                    <a:pos x="49" y="0"/>
                  </a:cxn>
                  <a:cxn ang="0">
                    <a:pos x="629" y="0"/>
                  </a:cxn>
                  <a:cxn ang="0">
                    <a:pos x="677" y="209"/>
                  </a:cxn>
                  <a:cxn ang="0">
                    <a:pos x="0" y="206"/>
                  </a:cxn>
                  <a:cxn ang="0">
                    <a:pos x="49" y="0"/>
                  </a:cxn>
                </a:cxnLst>
                <a:rect l="0" t="0" r="r" b="b"/>
                <a:pathLst>
                  <a:path w="677" h="209">
                    <a:moveTo>
                      <a:pt x="49" y="0"/>
                    </a:moveTo>
                    <a:lnTo>
                      <a:pt x="629" y="0"/>
                    </a:lnTo>
                    <a:lnTo>
                      <a:pt x="677" y="209"/>
                    </a:lnTo>
                    <a:lnTo>
                      <a:pt x="0" y="206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/>
              </a:p>
            </p:txBody>
          </p:sp>
          <p:sp>
            <p:nvSpPr>
              <p:cNvPr id="1031" name="Freeform 7"/>
              <p:cNvSpPr>
                <a:spLocks/>
              </p:cNvSpPr>
              <p:nvPr/>
            </p:nvSpPr>
            <p:spPr bwMode="auto">
              <a:xfrm>
                <a:off x="5824496" y="4625740"/>
                <a:ext cx="1199646" cy="98660"/>
              </a:xfrm>
              <a:custGeom>
                <a:avLst/>
                <a:gdLst/>
                <a:ahLst/>
                <a:cxnLst>
                  <a:cxn ang="0">
                    <a:pos x="63" y="0"/>
                  </a:cxn>
                  <a:cxn ang="0">
                    <a:pos x="776" y="0"/>
                  </a:cxn>
                  <a:cxn ang="0">
                    <a:pos x="791" y="1"/>
                  </a:cxn>
                  <a:cxn ang="0">
                    <a:pos x="804" y="6"/>
                  </a:cxn>
                  <a:cxn ang="0">
                    <a:pos x="816" y="14"/>
                  </a:cxn>
                  <a:cxn ang="0">
                    <a:pos x="825" y="24"/>
                  </a:cxn>
                  <a:cxn ang="0">
                    <a:pos x="833" y="35"/>
                  </a:cxn>
                  <a:cxn ang="0">
                    <a:pos x="838" y="48"/>
                  </a:cxn>
                  <a:cxn ang="0">
                    <a:pos x="839" y="63"/>
                  </a:cxn>
                  <a:cxn ang="0">
                    <a:pos x="839" y="69"/>
                  </a:cxn>
                  <a:cxn ang="0">
                    <a:pos x="0" y="69"/>
                  </a:cxn>
                  <a:cxn ang="0">
                    <a:pos x="0" y="63"/>
                  </a:cxn>
                  <a:cxn ang="0">
                    <a:pos x="1" y="48"/>
                  </a:cxn>
                  <a:cxn ang="0">
                    <a:pos x="6" y="35"/>
                  </a:cxn>
                  <a:cxn ang="0">
                    <a:pos x="14" y="24"/>
                  </a:cxn>
                  <a:cxn ang="0">
                    <a:pos x="24" y="14"/>
                  </a:cxn>
                  <a:cxn ang="0">
                    <a:pos x="35" y="6"/>
                  </a:cxn>
                  <a:cxn ang="0">
                    <a:pos x="48" y="1"/>
                  </a:cxn>
                  <a:cxn ang="0">
                    <a:pos x="63" y="0"/>
                  </a:cxn>
                </a:cxnLst>
                <a:rect l="0" t="0" r="r" b="b"/>
                <a:pathLst>
                  <a:path w="839" h="69">
                    <a:moveTo>
                      <a:pt x="63" y="0"/>
                    </a:moveTo>
                    <a:lnTo>
                      <a:pt x="776" y="0"/>
                    </a:lnTo>
                    <a:lnTo>
                      <a:pt x="791" y="1"/>
                    </a:lnTo>
                    <a:lnTo>
                      <a:pt x="804" y="6"/>
                    </a:lnTo>
                    <a:lnTo>
                      <a:pt x="816" y="14"/>
                    </a:lnTo>
                    <a:lnTo>
                      <a:pt x="825" y="24"/>
                    </a:lnTo>
                    <a:lnTo>
                      <a:pt x="833" y="35"/>
                    </a:lnTo>
                    <a:lnTo>
                      <a:pt x="838" y="48"/>
                    </a:lnTo>
                    <a:lnTo>
                      <a:pt x="839" y="63"/>
                    </a:lnTo>
                    <a:lnTo>
                      <a:pt x="839" y="69"/>
                    </a:lnTo>
                    <a:lnTo>
                      <a:pt x="0" y="69"/>
                    </a:lnTo>
                    <a:lnTo>
                      <a:pt x="0" y="63"/>
                    </a:lnTo>
                    <a:lnTo>
                      <a:pt x="1" y="48"/>
                    </a:lnTo>
                    <a:lnTo>
                      <a:pt x="6" y="35"/>
                    </a:lnTo>
                    <a:lnTo>
                      <a:pt x="14" y="24"/>
                    </a:lnTo>
                    <a:lnTo>
                      <a:pt x="24" y="14"/>
                    </a:lnTo>
                    <a:lnTo>
                      <a:pt x="35" y="6"/>
                    </a:lnTo>
                    <a:lnTo>
                      <a:pt x="48" y="1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A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/>
              </a:p>
            </p:txBody>
          </p:sp>
          <p:sp>
            <p:nvSpPr>
              <p:cNvPr id="1033" name="Freeform 9"/>
              <p:cNvSpPr>
                <a:spLocks/>
              </p:cNvSpPr>
              <p:nvPr/>
            </p:nvSpPr>
            <p:spPr bwMode="auto">
              <a:xfrm>
                <a:off x="4779274" y="4040930"/>
                <a:ext cx="3295810" cy="31599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305" y="0"/>
                  </a:cxn>
                  <a:cxn ang="0">
                    <a:pos x="2305" y="159"/>
                  </a:cxn>
                  <a:cxn ang="0">
                    <a:pos x="2303" y="173"/>
                  </a:cxn>
                  <a:cxn ang="0">
                    <a:pos x="2298" y="186"/>
                  </a:cxn>
                  <a:cxn ang="0">
                    <a:pos x="2291" y="198"/>
                  </a:cxn>
                  <a:cxn ang="0">
                    <a:pos x="2282" y="207"/>
                  </a:cxn>
                  <a:cxn ang="0">
                    <a:pos x="2270" y="215"/>
                  </a:cxn>
                  <a:cxn ang="0">
                    <a:pos x="2256" y="220"/>
                  </a:cxn>
                  <a:cxn ang="0">
                    <a:pos x="2242" y="221"/>
                  </a:cxn>
                  <a:cxn ang="0">
                    <a:pos x="62" y="221"/>
                  </a:cxn>
                  <a:cxn ang="0">
                    <a:pos x="48" y="220"/>
                  </a:cxn>
                  <a:cxn ang="0">
                    <a:pos x="35" y="215"/>
                  </a:cxn>
                  <a:cxn ang="0">
                    <a:pos x="23" y="207"/>
                  </a:cxn>
                  <a:cxn ang="0">
                    <a:pos x="14" y="198"/>
                  </a:cxn>
                  <a:cxn ang="0">
                    <a:pos x="6" y="186"/>
                  </a:cxn>
                  <a:cxn ang="0">
                    <a:pos x="1" y="173"/>
                  </a:cxn>
                  <a:cxn ang="0">
                    <a:pos x="0" y="159"/>
                  </a:cxn>
                  <a:cxn ang="0">
                    <a:pos x="0" y="0"/>
                  </a:cxn>
                </a:cxnLst>
                <a:rect l="0" t="0" r="r" b="b"/>
                <a:pathLst>
                  <a:path w="2305" h="221">
                    <a:moveTo>
                      <a:pt x="0" y="0"/>
                    </a:moveTo>
                    <a:lnTo>
                      <a:pt x="2305" y="0"/>
                    </a:lnTo>
                    <a:lnTo>
                      <a:pt x="2305" y="159"/>
                    </a:lnTo>
                    <a:lnTo>
                      <a:pt x="2303" y="173"/>
                    </a:lnTo>
                    <a:lnTo>
                      <a:pt x="2298" y="186"/>
                    </a:lnTo>
                    <a:lnTo>
                      <a:pt x="2291" y="198"/>
                    </a:lnTo>
                    <a:lnTo>
                      <a:pt x="2282" y="207"/>
                    </a:lnTo>
                    <a:lnTo>
                      <a:pt x="2270" y="215"/>
                    </a:lnTo>
                    <a:lnTo>
                      <a:pt x="2256" y="220"/>
                    </a:lnTo>
                    <a:lnTo>
                      <a:pt x="2242" y="221"/>
                    </a:lnTo>
                    <a:lnTo>
                      <a:pt x="62" y="221"/>
                    </a:lnTo>
                    <a:lnTo>
                      <a:pt x="48" y="220"/>
                    </a:lnTo>
                    <a:lnTo>
                      <a:pt x="35" y="215"/>
                    </a:lnTo>
                    <a:lnTo>
                      <a:pt x="23" y="207"/>
                    </a:lnTo>
                    <a:lnTo>
                      <a:pt x="14" y="198"/>
                    </a:lnTo>
                    <a:lnTo>
                      <a:pt x="6" y="186"/>
                    </a:lnTo>
                    <a:lnTo>
                      <a:pt x="1" y="173"/>
                    </a:lnTo>
                    <a:lnTo>
                      <a:pt x="0" y="1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/>
              </a:p>
            </p:txBody>
          </p:sp>
          <p:sp>
            <p:nvSpPr>
              <p:cNvPr id="1035" name="Freeform 11"/>
              <p:cNvSpPr>
                <a:spLocks/>
              </p:cNvSpPr>
              <p:nvPr/>
            </p:nvSpPr>
            <p:spPr bwMode="auto">
              <a:xfrm>
                <a:off x="5133877" y="2076313"/>
                <a:ext cx="2815379" cy="1841649"/>
              </a:xfrm>
              <a:custGeom>
                <a:avLst/>
                <a:gdLst/>
                <a:ahLst/>
                <a:cxnLst>
                  <a:cxn ang="0">
                    <a:pos x="1366" y="0"/>
                  </a:cxn>
                  <a:cxn ang="0">
                    <a:pos x="1969" y="0"/>
                  </a:cxn>
                  <a:cxn ang="0">
                    <a:pos x="1969" y="1288"/>
                  </a:cxn>
                  <a:cxn ang="0">
                    <a:pos x="0" y="1288"/>
                  </a:cxn>
                  <a:cxn ang="0">
                    <a:pos x="1366" y="0"/>
                  </a:cxn>
                </a:cxnLst>
                <a:rect l="0" t="0" r="r" b="b"/>
                <a:pathLst>
                  <a:path w="1969" h="1288">
                    <a:moveTo>
                      <a:pt x="1366" y="0"/>
                    </a:moveTo>
                    <a:lnTo>
                      <a:pt x="1969" y="0"/>
                    </a:lnTo>
                    <a:lnTo>
                      <a:pt x="1969" y="1288"/>
                    </a:lnTo>
                    <a:lnTo>
                      <a:pt x="0" y="1288"/>
                    </a:lnTo>
                    <a:lnTo>
                      <a:pt x="1366" y="0"/>
                    </a:lnTo>
                    <a:close/>
                  </a:path>
                </a:pathLst>
              </a:custGeom>
              <a:solidFill>
                <a:srgbClr val="E91800">
                  <a:alpha val="4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50"/>
              </a:p>
            </p:txBody>
          </p:sp>
          <p:grpSp>
            <p:nvGrpSpPr>
              <p:cNvPr id="37" name="Group 36"/>
              <p:cNvGrpSpPr/>
              <p:nvPr/>
            </p:nvGrpSpPr>
            <p:grpSpPr>
              <a:xfrm>
                <a:off x="5304223" y="2285602"/>
                <a:ext cx="2714320" cy="1651858"/>
                <a:chOff x="5728631" y="2350089"/>
                <a:chExt cx="3013586" cy="1833983"/>
              </a:xfrm>
            </p:grpSpPr>
            <p:sp>
              <p:nvSpPr>
                <p:cNvPr id="35" name="Freeform 34"/>
                <p:cNvSpPr/>
                <p:nvPr/>
              </p:nvSpPr>
              <p:spPr>
                <a:xfrm>
                  <a:off x="6934540" y="2666835"/>
                  <a:ext cx="1807677" cy="1517237"/>
                </a:xfrm>
                <a:custGeom>
                  <a:avLst/>
                  <a:gdLst>
                    <a:gd name="connsiteX0" fmla="*/ 90054 w 2052781"/>
                    <a:gd name="connsiteY0" fmla="*/ 1022928 h 1660237"/>
                    <a:gd name="connsiteX1" fmla="*/ 1115290 w 2052781"/>
                    <a:gd name="connsiteY1" fmla="*/ 39255 h 1660237"/>
                    <a:gd name="connsiteX2" fmla="*/ 1877290 w 2052781"/>
                    <a:gd name="connsiteY2" fmla="*/ 787400 h 1660237"/>
                    <a:gd name="connsiteX3" fmla="*/ 1835727 w 2052781"/>
                    <a:gd name="connsiteY3" fmla="*/ 1535546 h 1660237"/>
                    <a:gd name="connsiteX4" fmla="*/ 574963 w 2052781"/>
                    <a:gd name="connsiteY4" fmla="*/ 1535546 h 1660237"/>
                    <a:gd name="connsiteX5" fmla="*/ 90054 w 2052781"/>
                    <a:gd name="connsiteY5" fmla="*/ 1022928 h 1660237"/>
                    <a:gd name="connsiteX0" fmla="*/ 90054 w 2052781"/>
                    <a:gd name="connsiteY0" fmla="*/ 1022928 h 1660237"/>
                    <a:gd name="connsiteX1" fmla="*/ 1115290 w 2052781"/>
                    <a:gd name="connsiteY1" fmla="*/ 39255 h 1660237"/>
                    <a:gd name="connsiteX2" fmla="*/ 1877290 w 2052781"/>
                    <a:gd name="connsiteY2" fmla="*/ 787400 h 1660237"/>
                    <a:gd name="connsiteX3" fmla="*/ 1835727 w 2052781"/>
                    <a:gd name="connsiteY3" fmla="*/ 1535546 h 1660237"/>
                    <a:gd name="connsiteX4" fmla="*/ 574963 w 2052781"/>
                    <a:gd name="connsiteY4" fmla="*/ 1535546 h 1660237"/>
                    <a:gd name="connsiteX5" fmla="*/ 90054 w 2052781"/>
                    <a:gd name="connsiteY5" fmla="*/ 1022928 h 1660237"/>
                    <a:gd name="connsiteX0" fmla="*/ 0 w 1962727"/>
                    <a:gd name="connsiteY0" fmla="*/ 1022928 h 1660237"/>
                    <a:gd name="connsiteX1" fmla="*/ 1025236 w 1962727"/>
                    <a:gd name="connsiteY1" fmla="*/ 39255 h 1660237"/>
                    <a:gd name="connsiteX2" fmla="*/ 1787236 w 1962727"/>
                    <a:gd name="connsiteY2" fmla="*/ 787400 h 1660237"/>
                    <a:gd name="connsiteX3" fmla="*/ 1745673 w 1962727"/>
                    <a:gd name="connsiteY3" fmla="*/ 1535546 h 1660237"/>
                    <a:gd name="connsiteX4" fmla="*/ 484909 w 1962727"/>
                    <a:gd name="connsiteY4" fmla="*/ 1535546 h 1660237"/>
                    <a:gd name="connsiteX5" fmla="*/ 0 w 1962727"/>
                    <a:gd name="connsiteY5" fmla="*/ 1022928 h 1660237"/>
                    <a:gd name="connsiteX0" fmla="*/ 0 w 1962727"/>
                    <a:gd name="connsiteY0" fmla="*/ 983673 h 1620982"/>
                    <a:gd name="connsiteX1" fmla="*/ 1025236 w 1962727"/>
                    <a:gd name="connsiteY1" fmla="*/ 0 h 1620982"/>
                    <a:gd name="connsiteX2" fmla="*/ 1787236 w 1962727"/>
                    <a:gd name="connsiteY2" fmla="*/ 748145 h 1620982"/>
                    <a:gd name="connsiteX3" fmla="*/ 1745673 w 1962727"/>
                    <a:gd name="connsiteY3" fmla="*/ 1496291 h 1620982"/>
                    <a:gd name="connsiteX4" fmla="*/ 484909 w 1962727"/>
                    <a:gd name="connsiteY4" fmla="*/ 1496291 h 1620982"/>
                    <a:gd name="connsiteX5" fmla="*/ 0 w 1962727"/>
                    <a:gd name="connsiteY5" fmla="*/ 983673 h 1620982"/>
                    <a:gd name="connsiteX0" fmla="*/ 0 w 1787236"/>
                    <a:gd name="connsiteY0" fmla="*/ 983673 h 1620982"/>
                    <a:gd name="connsiteX1" fmla="*/ 1025236 w 1787236"/>
                    <a:gd name="connsiteY1" fmla="*/ 0 h 1620982"/>
                    <a:gd name="connsiteX2" fmla="*/ 1787236 w 1787236"/>
                    <a:gd name="connsiteY2" fmla="*/ 748145 h 1620982"/>
                    <a:gd name="connsiteX3" fmla="*/ 1745673 w 1787236"/>
                    <a:gd name="connsiteY3" fmla="*/ 1496291 h 1620982"/>
                    <a:gd name="connsiteX4" fmla="*/ 484909 w 1787236"/>
                    <a:gd name="connsiteY4" fmla="*/ 1496291 h 1620982"/>
                    <a:gd name="connsiteX5" fmla="*/ 0 w 1787236"/>
                    <a:gd name="connsiteY5" fmla="*/ 983673 h 1620982"/>
                    <a:gd name="connsiteX0" fmla="*/ 0 w 1787236"/>
                    <a:gd name="connsiteY0" fmla="*/ 983673 h 1496291"/>
                    <a:gd name="connsiteX1" fmla="*/ 1025236 w 1787236"/>
                    <a:gd name="connsiteY1" fmla="*/ 0 h 1496291"/>
                    <a:gd name="connsiteX2" fmla="*/ 1787236 w 1787236"/>
                    <a:gd name="connsiteY2" fmla="*/ 748145 h 1496291"/>
                    <a:gd name="connsiteX3" fmla="*/ 1745673 w 1787236"/>
                    <a:gd name="connsiteY3" fmla="*/ 1496291 h 1496291"/>
                    <a:gd name="connsiteX4" fmla="*/ 484909 w 1787236"/>
                    <a:gd name="connsiteY4" fmla="*/ 1496291 h 1496291"/>
                    <a:gd name="connsiteX5" fmla="*/ 0 w 1787236"/>
                    <a:gd name="connsiteY5" fmla="*/ 983673 h 1496291"/>
                    <a:gd name="connsiteX0" fmla="*/ 0 w 1807677"/>
                    <a:gd name="connsiteY0" fmla="*/ 1014009 h 1496291"/>
                    <a:gd name="connsiteX1" fmla="*/ 1045677 w 1807677"/>
                    <a:gd name="connsiteY1" fmla="*/ 0 h 1496291"/>
                    <a:gd name="connsiteX2" fmla="*/ 1807677 w 1807677"/>
                    <a:gd name="connsiteY2" fmla="*/ 748145 h 1496291"/>
                    <a:gd name="connsiteX3" fmla="*/ 1766114 w 1807677"/>
                    <a:gd name="connsiteY3" fmla="*/ 1496291 h 1496291"/>
                    <a:gd name="connsiteX4" fmla="*/ 505350 w 1807677"/>
                    <a:gd name="connsiteY4" fmla="*/ 1496291 h 1496291"/>
                    <a:gd name="connsiteX5" fmla="*/ 0 w 1807677"/>
                    <a:gd name="connsiteY5" fmla="*/ 1014009 h 1496291"/>
                    <a:gd name="connsiteX0" fmla="*/ 0 w 1807677"/>
                    <a:gd name="connsiteY0" fmla="*/ 1028816 h 1511098"/>
                    <a:gd name="connsiteX1" fmla="*/ 1028847 w 1807677"/>
                    <a:gd name="connsiteY1" fmla="*/ 0 h 1511098"/>
                    <a:gd name="connsiteX2" fmla="*/ 1807677 w 1807677"/>
                    <a:gd name="connsiteY2" fmla="*/ 762952 h 1511098"/>
                    <a:gd name="connsiteX3" fmla="*/ 1766114 w 1807677"/>
                    <a:gd name="connsiteY3" fmla="*/ 1511098 h 1511098"/>
                    <a:gd name="connsiteX4" fmla="*/ 505350 w 1807677"/>
                    <a:gd name="connsiteY4" fmla="*/ 1511098 h 1511098"/>
                    <a:gd name="connsiteX5" fmla="*/ 0 w 1807677"/>
                    <a:gd name="connsiteY5" fmla="*/ 1028816 h 1511098"/>
                    <a:gd name="connsiteX0" fmla="*/ 0 w 1807677"/>
                    <a:gd name="connsiteY0" fmla="*/ 1034955 h 1517237"/>
                    <a:gd name="connsiteX1" fmla="*/ 1051020 w 1807677"/>
                    <a:gd name="connsiteY1" fmla="*/ 0 h 1517237"/>
                    <a:gd name="connsiteX2" fmla="*/ 1807677 w 1807677"/>
                    <a:gd name="connsiteY2" fmla="*/ 769091 h 1517237"/>
                    <a:gd name="connsiteX3" fmla="*/ 1766114 w 1807677"/>
                    <a:gd name="connsiteY3" fmla="*/ 1517237 h 1517237"/>
                    <a:gd name="connsiteX4" fmla="*/ 505350 w 1807677"/>
                    <a:gd name="connsiteY4" fmla="*/ 1517237 h 1517237"/>
                    <a:gd name="connsiteX5" fmla="*/ 0 w 1807677"/>
                    <a:gd name="connsiteY5" fmla="*/ 1034955 h 1517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07677" h="1517237">
                      <a:moveTo>
                        <a:pt x="0" y="1034955"/>
                      </a:moveTo>
                      <a:lnTo>
                        <a:pt x="1051020" y="0"/>
                      </a:lnTo>
                      <a:lnTo>
                        <a:pt x="1807677" y="769091"/>
                      </a:lnTo>
                      <a:lnTo>
                        <a:pt x="1766114" y="1517237"/>
                      </a:lnTo>
                      <a:lnTo>
                        <a:pt x="505350" y="1517237"/>
                      </a:lnTo>
                      <a:lnTo>
                        <a:pt x="0" y="103495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  <a:shade val="30000"/>
                        <a:satMod val="115000"/>
                        <a:alpha val="45000"/>
                      </a:schemeClr>
                    </a:gs>
                    <a:gs pos="79000">
                      <a:schemeClr val="tx1">
                        <a:lumMod val="65000"/>
                        <a:lumOff val="35000"/>
                        <a:shade val="67500"/>
                        <a:satMod val="115000"/>
                        <a:alpha val="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50"/>
                </a:p>
              </p:txBody>
            </p:sp>
            <p:sp>
              <p:nvSpPr>
                <p:cNvPr id="36" name="Freeform 35"/>
                <p:cNvSpPr/>
                <p:nvPr/>
              </p:nvSpPr>
              <p:spPr>
                <a:xfrm>
                  <a:off x="5878931" y="2586721"/>
                  <a:ext cx="1330705" cy="1359203"/>
                </a:xfrm>
                <a:custGeom>
                  <a:avLst/>
                  <a:gdLst>
                    <a:gd name="connsiteX0" fmla="*/ 90054 w 2052781"/>
                    <a:gd name="connsiteY0" fmla="*/ 1022928 h 1660237"/>
                    <a:gd name="connsiteX1" fmla="*/ 1115290 w 2052781"/>
                    <a:gd name="connsiteY1" fmla="*/ 39255 h 1660237"/>
                    <a:gd name="connsiteX2" fmla="*/ 1877290 w 2052781"/>
                    <a:gd name="connsiteY2" fmla="*/ 787400 h 1660237"/>
                    <a:gd name="connsiteX3" fmla="*/ 1835727 w 2052781"/>
                    <a:gd name="connsiteY3" fmla="*/ 1535546 h 1660237"/>
                    <a:gd name="connsiteX4" fmla="*/ 574963 w 2052781"/>
                    <a:gd name="connsiteY4" fmla="*/ 1535546 h 1660237"/>
                    <a:gd name="connsiteX5" fmla="*/ 90054 w 2052781"/>
                    <a:gd name="connsiteY5" fmla="*/ 1022928 h 1660237"/>
                    <a:gd name="connsiteX0" fmla="*/ 90054 w 2052781"/>
                    <a:gd name="connsiteY0" fmla="*/ 1022928 h 1660237"/>
                    <a:gd name="connsiteX1" fmla="*/ 1115290 w 2052781"/>
                    <a:gd name="connsiteY1" fmla="*/ 39255 h 1660237"/>
                    <a:gd name="connsiteX2" fmla="*/ 1877290 w 2052781"/>
                    <a:gd name="connsiteY2" fmla="*/ 787400 h 1660237"/>
                    <a:gd name="connsiteX3" fmla="*/ 1835727 w 2052781"/>
                    <a:gd name="connsiteY3" fmla="*/ 1535546 h 1660237"/>
                    <a:gd name="connsiteX4" fmla="*/ 574963 w 2052781"/>
                    <a:gd name="connsiteY4" fmla="*/ 1535546 h 1660237"/>
                    <a:gd name="connsiteX5" fmla="*/ 90054 w 2052781"/>
                    <a:gd name="connsiteY5" fmla="*/ 1022928 h 1660237"/>
                    <a:gd name="connsiteX0" fmla="*/ 0 w 1962727"/>
                    <a:gd name="connsiteY0" fmla="*/ 1022928 h 1660237"/>
                    <a:gd name="connsiteX1" fmla="*/ 1025236 w 1962727"/>
                    <a:gd name="connsiteY1" fmla="*/ 39255 h 1660237"/>
                    <a:gd name="connsiteX2" fmla="*/ 1787236 w 1962727"/>
                    <a:gd name="connsiteY2" fmla="*/ 787400 h 1660237"/>
                    <a:gd name="connsiteX3" fmla="*/ 1745673 w 1962727"/>
                    <a:gd name="connsiteY3" fmla="*/ 1535546 h 1660237"/>
                    <a:gd name="connsiteX4" fmla="*/ 484909 w 1962727"/>
                    <a:gd name="connsiteY4" fmla="*/ 1535546 h 1660237"/>
                    <a:gd name="connsiteX5" fmla="*/ 0 w 1962727"/>
                    <a:gd name="connsiteY5" fmla="*/ 1022928 h 1660237"/>
                    <a:gd name="connsiteX0" fmla="*/ 0 w 1962727"/>
                    <a:gd name="connsiteY0" fmla="*/ 983673 h 1620982"/>
                    <a:gd name="connsiteX1" fmla="*/ 1025236 w 1962727"/>
                    <a:gd name="connsiteY1" fmla="*/ 0 h 1620982"/>
                    <a:gd name="connsiteX2" fmla="*/ 1787236 w 1962727"/>
                    <a:gd name="connsiteY2" fmla="*/ 748145 h 1620982"/>
                    <a:gd name="connsiteX3" fmla="*/ 1745673 w 1962727"/>
                    <a:gd name="connsiteY3" fmla="*/ 1496291 h 1620982"/>
                    <a:gd name="connsiteX4" fmla="*/ 484909 w 1962727"/>
                    <a:gd name="connsiteY4" fmla="*/ 1496291 h 1620982"/>
                    <a:gd name="connsiteX5" fmla="*/ 0 w 1962727"/>
                    <a:gd name="connsiteY5" fmla="*/ 983673 h 1620982"/>
                    <a:gd name="connsiteX0" fmla="*/ 0 w 1787236"/>
                    <a:gd name="connsiteY0" fmla="*/ 983673 h 1620982"/>
                    <a:gd name="connsiteX1" fmla="*/ 1025236 w 1787236"/>
                    <a:gd name="connsiteY1" fmla="*/ 0 h 1620982"/>
                    <a:gd name="connsiteX2" fmla="*/ 1787236 w 1787236"/>
                    <a:gd name="connsiteY2" fmla="*/ 748145 h 1620982"/>
                    <a:gd name="connsiteX3" fmla="*/ 1745673 w 1787236"/>
                    <a:gd name="connsiteY3" fmla="*/ 1496291 h 1620982"/>
                    <a:gd name="connsiteX4" fmla="*/ 484909 w 1787236"/>
                    <a:gd name="connsiteY4" fmla="*/ 1496291 h 1620982"/>
                    <a:gd name="connsiteX5" fmla="*/ 0 w 1787236"/>
                    <a:gd name="connsiteY5" fmla="*/ 983673 h 1620982"/>
                    <a:gd name="connsiteX0" fmla="*/ 0 w 1787236"/>
                    <a:gd name="connsiteY0" fmla="*/ 983673 h 1496291"/>
                    <a:gd name="connsiteX1" fmla="*/ 1025236 w 1787236"/>
                    <a:gd name="connsiteY1" fmla="*/ 0 h 1496291"/>
                    <a:gd name="connsiteX2" fmla="*/ 1787236 w 1787236"/>
                    <a:gd name="connsiteY2" fmla="*/ 748145 h 1496291"/>
                    <a:gd name="connsiteX3" fmla="*/ 1745673 w 1787236"/>
                    <a:gd name="connsiteY3" fmla="*/ 1496291 h 1496291"/>
                    <a:gd name="connsiteX4" fmla="*/ 484909 w 1787236"/>
                    <a:gd name="connsiteY4" fmla="*/ 1496291 h 1496291"/>
                    <a:gd name="connsiteX5" fmla="*/ 0 w 1787236"/>
                    <a:gd name="connsiteY5" fmla="*/ 983673 h 1496291"/>
                    <a:gd name="connsiteX0" fmla="*/ 0 w 1807677"/>
                    <a:gd name="connsiteY0" fmla="*/ 1014009 h 1496291"/>
                    <a:gd name="connsiteX1" fmla="*/ 1045677 w 1807677"/>
                    <a:gd name="connsiteY1" fmla="*/ 0 h 1496291"/>
                    <a:gd name="connsiteX2" fmla="*/ 1807677 w 1807677"/>
                    <a:gd name="connsiteY2" fmla="*/ 748145 h 1496291"/>
                    <a:gd name="connsiteX3" fmla="*/ 1766114 w 1807677"/>
                    <a:gd name="connsiteY3" fmla="*/ 1496291 h 1496291"/>
                    <a:gd name="connsiteX4" fmla="*/ 505350 w 1807677"/>
                    <a:gd name="connsiteY4" fmla="*/ 1496291 h 1496291"/>
                    <a:gd name="connsiteX5" fmla="*/ 0 w 1807677"/>
                    <a:gd name="connsiteY5" fmla="*/ 1014009 h 1496291"/>
                    <a:gd name="connsiteX0" fmla="*/ 0 w 1807677"/>
                    <a:gd name="connsiteY0" fmla="*/ 1028816 h 1511098"/>
                    <a:gd name="connsiteX1" fmla="*/ 1028847 w 1807677"/>
                    <a:gd name="connsiteY1" fmla="*/ 0 h 1511098"/>
                    <a:gd name="connsiteX2" fmla="*/ 1807677 w 1807677"/>
                    <a:gd name="connsiteY2" fmla="*/ 762952 h 1511098"/>
                    <a:gd name="connsiteX3" fmla="*/ 1766114 w 1807677"/>
                    <a:gd name="connsiteY3" fmla="*/ 1511098 h 1511098"/>
                    <a:gd name="connsiteX4" fmla="*/ 505350 w 1807677"/>
                    <a:gd name="connsiteY4" fmla="*/ 1511098 h 1511098"/>
                    <a:gd name="connsiteX5" fmla="*/ 0 w 1807677"/>
                    <a:gd name="connsiteY5" fmla="*/ 1028816 h 1511098"/>
                    <a:gd name="connsiteX0" fmla="*/ 0 w 1807677"/>
                    <a:gd name="connsiteY0" fmla="*/ 1034955 h 1517237"/>
                    <a:gd name="connsiteX1" fmla="*/ 1051020 w 1807677"/>
                    <a:gd name="connsiteY1" fmla="*/ 0 h 1517237"/>
                    <a:gd name="connsiteX2" fmla="*/ 1807677 w 1807677"/>
                    <a:gd name="connsiteY2" fmla="*/ 769091 h 1517237"/>
                    <a:gd name="connsiteX3" fmla="*/ 1766114 w 1807677"/>
                    <a:gd name="connsiteY3" fmla="*/ 1517237 h 1517237"/>
                    <a:gd name="connsiteX4" fmla="*/ 505350 w 1807677"/>
                    <a:gd name="connsiteY4" fmla="*/ 1517237 h 1517237"/>
                    <a:gd name="connsiteX5" fmla="*/ 0 w 1807677"/>
                    <a:gd name="connsiteY5" fmla="*/ 1034955 h 1517237"/>
                    <a:gd name="connsiteX0" fmla="*/ 0 w 1807677"/>
                    <a:gd name="connsiteY0" fmla="*/ 1034955 h 1517237"/>
                    <a:gd name="connsiteX1" fmla="*/ 1051020 w 1807677"/>
                    <a:gd name="connsiteY1" fmla="*/ 0 h 1517237"/>
                    <a:gd name="connsiteX2" fmla="*/ 1807677 w 1807677"/>
                    <a:gd name="connsiteY2" fmla="*/ 769091 h 1517237"/>
                    <a:gd name="connsiteX3" fmla="*/ 1766114 w 1807677"/>
                    <a:gd name="connsiteY3" fmla="*/ 1517237 h 1517237"/>
                    <a:gd name="connsiteX4" fmla="*/ 0 w 1807677"/>
                    <a:gd name="connsiteY4" fmla="*/ 1034955 h 1517237"/>
                    <a:gd name="connsiteX0" fmla="*/ 0 w 1807677"/>
                    <a:gd name="connsiteY0" fmla="*/ 1034955 h 1827775"/>
                    <a:gd name="connsiteX1" fmla="*/ 1051020 w 1807677"/>
                    <a:gd name="connsiteY1" fmla="*/ 0 h 1827775"/>
                    <a:gd name="connsiteX2" fmla="*/ 1807677 w 1807677"/>
                    <a:gd name="connsiteY2" fmla="*/ 769091 h 1827775"/>
                    <a:gd name="connsiteX3" fmla="*/ 1039368 w 1807677"/>
                    <a:gd name="connsiteY3" fmla="*/ 1827775 h 1827775"/>
                    <a:gd name="connsiteX4" fmla="*/ 0 w 1807677"/>
                    <a:gd name="connsiteY4" fmla="*/ 1034955 h 1827775"/>
                    <a:gd name="connsiteX0" fmla="*/ 0 w 1807677"/>
                    <a:gd name="connsiteY0" fmla="*/ 1034955 h 1846390"/>
                    <a:gd name="connsiteX1" fmla="*/ 1051020 w 1807677"/>
                    <a:gd name="connsiteY1" fmla="*/ 0 h 1846390"/>
                    <a:gd name="connsiteX2" fmla="*/ 1807677 w 1807677"/>
                    <a:gd name="connsiteY2" fmla="*/ 769091 h 1846390"/>
                    <a:gd name="connsiteX3" fmla="*/ 1039368 w 1807677"/>
                    <a:gd name="connsiteY3" fmla="*/ 1827775 h 1846390"/>
                    <a:gd name="connsiteX4" fmla="*/ 988049 w 1807677"/>
                    <a:gd name="connsiteY4" fmla="*/ 1846390 h 1846390"/>
                    <a:gd name="connsiteX5" fmla="*/ 0 w 1807677"/>
                    <a:gd name="connsiteY5" fmla="*/ 1034955 h 1846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07677" h="1846390">
                      <a:moveTo>
                        <a:pt x="0" y="1034955"/>
                      </a:moveTo>
                      <a:lnTo>
                        <a:pt x="1051020" y="0"/>
                      </a:lnTo>
                      <a:lnTo>
                        <a:pt x="1807677" y="769091"/>
                      </a:lnTo>
                      <a:lnTo>
                        <a:pt x="1039368" y="1827775"/>
                      </a:lnTo>
                      <a:lnTo>
                        <a:pt x="988049" y="1846390"/>
                      </a:lnTo>
                      <a:lnTo>
                        <a:pt x="0" y="103495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  <a:shade val="30000"/>
                        <a:satMod val="115000"/>
                        <a:alpha val="45000"/>
                      </a:schemeClr>
                    </a:gs>
                    <a:gs pos="79000">
                      <a:schemeClr val="tx1">
                        <a:lumMod val="65000"/>
                        <a:lumOff val="35000"/>
                        <a:shade val="67500"/>
                        <a:satMod val="115000"/>
                        <a:alpha val="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50"/>
                </a:p>
              </p:txBody>
            </p:sp>
            <p:grpSp>
              <p:nvGrpSpPr>
                <p:cNvPr id="34" name="Group 33"/>
                <p:cNvGrpSpPr/>
                <p:nvPr/>
              </p:nvGrpSpPr>
              <p:grpSpPr>
                <a:xfrm rot="674051">
                  <a:off x="5728631" y="2350089"/>
                  <a:ext cx="2487116" cy="1476200"/>
                  <a:chOff x="5366822" y="2209800"/>
                  <a:chExt cx="3099894" cy="1839908"/>
                </a:xfrm>
              </p:grpSpPr>
              <p:grpSp>
                <p:nvGrpSpPr>
                  <p:cNvPr id="18" name="Group 17"/>
                  <p:cNvGrpSpPr/>
                  <p:nvPr/>
                </p:nvGrpSpPr>
                <p:grpSpPr>
                  <a:xfrm>
                    <a:off x="5366822" y="2493818"/>
                    <a:ext cx="1337190" cy="1337920"/>
                    <a:chOff x="5484812" y="1905000"/>
                    <a:chExt cx="2909888" cy="2911475"/>
                  </a:xfrm>
                </p:grpSpPr>
                <p:sp>
                  <p:nvSpPr>
                    <p:cNvPr id="16" name="Freeform 125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5484812" y="1905000"/>
                      <a:ext cx="2909888" cy="2911475"/>
                    </a:xfrm>
                    <a:custGeom>
                      <a:avLst/>
                      <a:gdLst/>
                      <a:ahLst/>
                      <a:cxnLst>
                        <a:cxn ang="0">
                          <a:pos x="871" y="808"/>
                        </a:cxn>
                        <a:cxn ang="0">
                          <a:pos x="819" y="851"/>
                        </a:cxn>
                        <a:cxn ang="0">
                          <a:pos x="799" y="917"/>
                        </a:cxn>
                        <a:cxn ang="0">
                          <a:pos x="819" y="983"/>
                        </a:cxn>
                        <a:cxn ang="0">
                          <a:pos x="871" y="1025"/>
                        </a:cxn>
                        <a:cxn ang="0">
                          <a:pos x="941" y="1032"/>
                        </a:cxn>
                        <a:cxn ang="0">
                          <a:pos x="1000" y="1000"/>
                        </a:cxn>
                        <a:cxn ang="0">
                          <a:pos x="1032" y="940"/>
                        </a:cxn>
                        <a:cxn ang="0">
                          <a:pos x="1025" y="871"/>
                        </a:cxn>
                        <a:cxn ang="0">
                          <a:pos x="982" y="820"/>
                        </a:cxn>
                        <a:cxn ang="0">
                          <a:pos x="917" y="799"/>
                        </a:cxn>
                        <a:cxn ang="0">
                          <a:pos x="900" y="169"/>
                        </a:cxn>
                        <a:cxn ang="0">
                          <a:pos x="1018" y="176"/>
                        </a:cxn>
                        <a:cxn ang="0">
                          <a:pos x="1162" y="210"/>
                        </a:cxn>
                        <a:cxn ang="0">
                          <a:pos x="1292" y="79"/>
                        </a:cxn>
                        <a:cxn ang="0">
                          <a:pos x="1443" y="165"/>
                        </a:cxn>
                        <a:cxn ang="0">
                          <a:pos x="1433" y="377"/>
                        </a:cxn>
                        <a:cxn ang="0">
                          <a:pos x="1535" y="496"/>
                        </a:cxn>
                        <a:cxn ang="0">
                          <a:pos x="1609" y="635"/>
                        </a:cxn>
                        <a:cxn ang="0">
                          <a:pos x="1808" y="703"/>
                        </a:cxn>
                        <a:cxn ang="0">
                          <a:pos x="1833" y="875"/>
                        </a:cxn>
                        <a:cxn ang="0">
                          <a:pos x="1661" y="978"/>
                        </a:cxn>
                        <a:cxn ang="0">
                          <a:pos x="1626" y="1153"/>
                        </a:cxn>
                        <a:cxn ang="0">
                          <a:pos x="1729" y="1344"/>
                        </a:cxn>
                        <a:cxn ang="0">
                          <a:pos x="1632" y="1491"/>
                        </a:cxn>
                        <a:cxn ang="0">
                          <a:pos x="1420" y="1470"/>
                        </a:cxn>
                        <a:cxn ang="0">
                          <a:pos x="1293" y="1563"/>
                        </a:cxn>
                        <a:cxn ang="0">
                          <a:pos x="1245" y="1775"/>
                        </a:cxn>
                        <a:cxn ang="0">
                          <a:pos x="1074" y="1821"/>
                        </a:cxn>
                        <a:cxn ang="0">
                          <a:pos x="935" y="1665"/>
                        </a:cxn>
                        <a:cxn ang="0">
                          <a:pos x="796" y="1655"/>
                        </a:cxn>
                        <a:cxn ang="0">
                          <a:pos x="629" y="1607"/>
                        </a:cxn>
                        <a:cxn ang="0">
                          <a:pos x="441" y="1702"/>
                        </a:cxn>
                        <a:cxn ang="0">
                          <a:pos x="300" y="1596"/>
                        </a:cxn>
                        <a:cxn ang="0">
                          <a:pos x="332" y="1382"/>
                        </a:cxn>
                        <a:cxn ang="0">
                          <a:pos x="247" y="1249"/>
                        </a:cxn>
                        <a:cxn ang="0">
                          <a:pos x="41" y="1190"/>
                        </a:cxn>
                        <a:cxn ang="0">
                          <a:pos x="5" y="1018"/>
                        </a:cxn>
                        <a:cxn ang="0">
                          <a:pos x="170" y="936"/>
                        </a:cxn>
                        <a:cxn ang="0">
                          <a:pos x="180" y="796"/>
                        </a:cxn>
                        <a:cxn ang="0">
                          <a:pos x="228" y="627"/>
                        </a:cxn>
                        <a:cxn ang="0">
                          <a:pos x="104" y="491"/>
                        </a:cxn>
                        <a:cxn ang="0">
                          <a:pos x="201" y="343"/>
                        </a:cxn>
                        <a:cxn ang="0">
                          <a:pos x="376" y="401"/>
                        </a:cxn>
                        <a:cxn ang="0">
                          <a:pos x="496" y="299"/>
                        </a:cxn>
                        <a:cxn ang="0">
                          <a:pos x="635" y="224"/>
                        </a:cxn>
                        <a:cxn ang="0">
                          <a:pos x="645" y="40"/>
                        </a:cxn>
                        <a:cxn ang="0">
                          <a:pos x="818" y="4"/>
                        </a:cxn>
                      </a:cxnLst>
                      <a:rect l="0" t="0" r="r" b="b"/>
                      <a:pathLst>
                        <a:path w="1833" h="1834">
                          <a:moveTo>
                            <a:pt x="917" y="799"/>
                          </a:moveTo>
                          <a:lnTo>
                            <a:pt x="893" y="802"/>
                          </a:lnTo>
                          <a:lnTo>
                            <a:pt x="871" y="808"/>
                          </a:lnTo>
                          <a:lnTo>
                            <a:pt x="851" y="820"/>
                          </a:lnTo>
                          <a:lnTo>
                            <a:pt x="834" y="833"/>
                          </a:lnTo>
                          <a:lnTo>
                            <a:pt x="819" y="851"/>
                          </a:lnTo>
                          <a:lnTo>
                            <a:pt x="808" y="871"/>
                          </a:lnTo>
                          <a:lnTo>
                            <a:pt x="801" y="893"/>
                          </a:lnTo>
                          <a:lnTo>
                            <a:pt x="799" y="917"/>
                          </a:lnTo>
                          <a:lnTo>
                            <a:pt x="801" y="940"/>
                          </a:lnTo>
                          <a:lnTo>
                            <a:pt x="808" y="962"/>
                          </a:lnTo>
                          <a:lnTo>
                            <a:pt x="819" y="983"/>
                          </a:lnTo>
                          <a:lnTo>
                            <a:pt x="834" y="1000"/>
                          </a:lnTo>
                          <a:lnTo>
                            <a:pt x="851" y="1015"/>
                          </a:lnTo>
                          <a:lnTo>
                            <a:pt x="871" y="1025"/>
                          </a:lnTo>
                          <a:lnTo>
                            <a:pt x="893" y="1032"/>
                          </a:lnTo>
                          <a:lnTo>
                            <a:pt x="917" y="1034"/>
                          </a:lnTo>
                          <a:lnTo>
                            <a:pt x="941" y="1032"/>
                          </a:lnTo>
                          <a:lnTo>
                            <a:pt x="963" y="1025"/>
                          </a:lnTo>
                          <a:lnTo>
                            <a:pt x="982" y="1015"/>
                          </a:lnTo>
                          <a:lnTo>
                            <a:pt x="1000" y="1000"/>
                          </a:lnTo>
                          <a:lnTo>
                            <a:pt x="1014" y="983"/>
                          </a:lnTo>
                          <a:lnTo>
                            <a:pt x="1025" y="962"/>
                          </a:lnTo>
                          <a:lnTo>
                            <a:pt x="1032" y="940"/>
                          </a:lnTo>
                          <a:lnTo>
                            <a:pt x="1034" y="917"/>
                          </a:lnTo>
                          <a:lnTo>
                            <a:pt x="1032" y="893"/>
                          </a:lnTo>
                          <a:lnTo>
                            <a:pt x="1025" y="871"/>
                          </a:lnTo>
                          <a:lnTo>
                            <a:pt x="1014" y="851"/>
                          </a:lnTo>
                          <a:lnTo>
                            <a:pt x="1000" y="833"/>
                          </a:lnTo>
                          <a:lnTo>
                            <a:pt x="982" y="820"/>
                          </a:lnTo>
                          <a:lnTo>
                            <a:pt x="963" y="808"/>
                          </a:lnTo>
                          <a:lnTo>
                            <a:pt x="941" y="802"/>
                          </a:lnTo>
                          <a:lnTo>
                            <a:pt x="917" y="799"/>
                          </a:lnTo>
                          <a:close/>
                          <a:moveTo>
                            <a:pt x="875" y="0"/>
                          </a:moveTo>
                          <a:lnTo>
                            <a:pt x="875" y="0"/>
                          </a:lnTo>
                          <a:lnTo>
                            <a:pt x="900" y="169"/>
                          </a:lnTo>
                          <a:lnTo>
                            <a:pt x="917" y="169"/>
                          </a:lnTo>
                          <a:lnTo>
                            <a:pt x="968" y="171"/>
                          </a:lnTo>
                          <a:lnTo>
                            <a:pt x="1018" y="176"/>
                          </a:lnTo>
                          <a:lnTo>
                            <a:pt x="1067" y="184"/>
                          </a:lnTo>
                          <a:lnTo>
                            <a:pt x="1115" y="195"/>
                          </a:lnTo>
                          <a:lnTo>
                            <a:pt x="1162" y="210"/>
                          </a:lnTo>
                          <a:lnTo>
                            <a:pt x="1207" y="228"/>
                          </a:lnTo>
                          <a:lnTo>
                            <a:pt x="1292" y="80"/>
                          </a:lnTo>
                          <a:lnTo>
                            <a:pt x="1292" y="79"/>
                          </a:lnTo>
                          <a:lnTo>
                            <a:pt x="1344" y="104"/>
                          </a:lnTo>
                          <a:lnTo>
                            <a:pt x="1394" y="133"/>
                          </a:lnTo>
                          <a:lnTo>
                            <a:pt x="1443" y="165"/>
                          </a:lnTo>
                          <a:lnTo>
                            <a:pt x="1491" y="200"/>
                          </a:lnTo>
                          <a:lnTo>
                            <a:pt x="1535" y="239"/>
                          </a:lnTo>
                          <a:lnTo>
                            <a:pt x="1433" y="377"/>
                          </a:lnTo>
                          <a:lnTo>
                            <a:pt x="1469" y="414"/>
                          </a:lnTo>
                          <a:lnTo>
                            <a:pt x="1503" y="454"/>
                          </a:lnTo>
                          <a:lnTo>
                            <a:pt x="1535" y="496"/>
                          </a:lnTo>
                          <a:lnTo>
                            <a:pt x="1562" y="541"/>
                          </a:lnTo>
                          <a:lnTo>
                            <a:pt x="1587" y="587"/>
                          </a:lnTo>
                          <a:lnTo>
                            <a:pt x="1609" y="635"/>
                          </a:lnTo>
                          <a:lnTo>
                            <a:pt x="1774" y="590"/>
                          </a:lnTo>
                          <a:lnTo>
                            <a:pt x="1794" y="647"/>
                          </a:lnTo>
                          <a:lnTo>
                            <a:pt x="1808" y="703"/>
                          </a:lnTo>
                          <a:lnTo>
                            <a:pt x="1821" y="760"/>
                          </a:lnTo>
                          <a:lnTo>
                            <a:pt x="1829" y="817"/>
                          </a:lnTo>
                          <a:lnTo>
                            <a:pt x="1833" y="875"/>
                          </a:lnTo>
                          <a:lnTo>
                            <a:pt x="1663" y="900"/>
                          </a:lnTo>
                          <a:lnTo>
                            <a:pt x="1663" y="917"/>
                          </a:lnTo>
                          <a:lnTo>
                            <a:pt x="1661" y="978"/>
                          </a:lnTo>
                          <a:lnTo>
                            <a:pt x="1654" y="1038"/>
                          </a:lnTo>
                          <a:lnTo>
                            <a:pt x="1642" y="1096"/>
                          </a:lnTo>
                          <a:lnTo>
                            <a:pt x="1626" y="1153"/>
                          </a:lnTo>
                          <a:lnTo>
                            <a:pt x="1605" y="1208"/>
                          </a:lnTo>
                          <a:lnTo>
                            <a:pt x="1754" y="1293"/>
                          </a:lnTo>
                          <a:lnTo>
                            <a:pt x="1729" y="1344"/>
                          </a:lnTo>
                          <a:lnTo>
                            <a:pt x="1700" y="1395"/>
                          </a:lnTo>
                          <a:lnTo>
                            <a:pt x="1668" y="1444"/>
                          </a:lnTo>
                          <a:lnTo>
                            <a:pt x="1632" y="1491"/>
                          </a:lnTo>
                          <a:lnTo>
                            <a:pt x="1594" y="1536"/>
                          </a:lnTo>
                          <a:lnTo>
                            <a:pt x="1457" y="1433"/>
                          </a:lnTo>
                          <a:lnTo>
                            <a:pt x="1420" y="1470"/>
                          </a:lnTo>
                          <a:lnTo>
                            <a:pt x="1380" y="1503"/>
                          </a:lnTo>
                          <a:lnTo>
                            <a:pt x="1338" y="1535"/>
                          </a:lnTo>
                          <a:lnTo>
                            <a:pt x="1293" y="1563"/>
                          </a:lnTo>
                          <a:lnTo>
                            <a:pt x="1247" y="1587"/>
                          </a:lnTo>
                          <a:lnTo>
                            <a:pt x="1199" y="1609"/>
                          </a:lnTo>
                          <a:lnTo>
                            <a:pt x="1245" y="1775"/>
                          </a:lnTo>
                          <a:lnTo>
                            <a:pt x="1188" y="1795"/>
                          </a:lnTo>
                          <a:lnTo>
                            <a:pt x="1132" y="1810"/>
                          </a:lnTo>
                          <a:lnTo>
                            <a:pt x="1074" y="1821"/>
                          </a:lnTo>
                          <a:lnTo>
                            <a:pt x="1017" y="1830"/>
                          </a:lnTo>
                          <a:lnTo>
                            <a:pt x="959" y="1834"/>
                          </a:lnTo>
                          <a:lnTo>
                            <a:pt x="935" y="1665"/>
                          </a:lnTo>
                          <a:lnTo>
                            <a:pt x="917" y="1665"/>
                          </a:lnTo>
                          <a:lnTo>
                            <a:pt x="856" y="1662"/>
                          </a:lnTo>
                          <a:lnTo>
                            <a:pt x="796" y="1655"/>
                          </a:lnTo>
                          <a:lnTo>
                            <a:pt x="739" y="1644"/>
                          </a:lnTo>
                          <a:lnTo>
                            <a:pt x="683" y="1627"/>
                          </a:lnTo>
                          <a:lnTo>
                            <a:pt x="629" y="1607"/>
                          </a:lnTo>
                          <a:lnTo>
                            <a:pt x="544" y="1755"/>
                          </a:lnTo>
                          <a:lnTo>
                            <a:pt x="492" y="1730"/>
                          </a:lnTo>
                          <a:lnTo>
                            <a:pt x="441" y="1702"/>
                          </a:lnTo>
                          <a:lnTo>
                            <a:pt x="392" y="1670"/>
                          </a:lnTo>
                          <a:lnTo>
                            <a:pt x="345" y="1635"/>
                          </a:lnTo>
                          <a:lnTo>
                            <a:pt x="300" y="1596"/>
                          </a:lnTo>
                          <a:lnTo>
                            <a:pt x="402" y="1459"/>
                          </a:lnTo>
                          <a:lnTo>
                            <a:pt x="365" y="1422"/>
                          </a:lnTo>
                          <a:lnTo>
                            <a:pt x="332" y="1382"/>
                          </a:lnTo>
                          <a:lnTo>
                            <a:pt x="300" y="1340"/>
                          </a:lnTo>
                          <a:lnTo>
                            <a:pt x="272" y="1295"/>
                          </a:lnTo>
                          <a:lnTo>
                            <a:pt x="247" y="1249"/>
                          </a:lnTo>
                          <a:lnTo>
                            <a:pt x="225" y="1201"/>
                          </a:lnTo>
                          <a:lnTo>
                            <a:pt x="61" y="1245"/>
                          </a:lnTo>
                          <a:lnTo>
                            <a:pt x="41" y="1190"/>
                          </a:lnTo>
                          <a:lnTo>
                            <a:pt x="26" y="1133"/>
                          </a:lnTo>
                          <a:lnTo>
                            <a:pt x="13" y="1076"/>
                          </a:lnTo>
                          <a:lnTo>
                            <a:pt x="5" y="1018"/>
                          </a:lnTo>
                          <a:lnTo>
                            <a:pt x="0" y="960"/>
                          </a:lnTo>
                          <a:lnTo>
                            <a:pt x="2" y="961"/>
                          </a:lnTo>
                          <a:lnTo>
                            <a:pt x="170" y="936"/>
                          </a:lnTo>
                          <a:lnTo>
                            <a:pt x="170" y="917"/>
                          </a:lnTo>
                          <a:lnTo>
                            <a:pt x="172" y="855"/>
                          </a:lnTo>
                          <a:lnTo>
                            <a:pt x="180" y="796"/>
                          </a:lnTo>
                          <a:lnTo>
                            <a:pt x="191" y="738"/>
                          </a:lnTo>
                          <a:lnTo>
                            <a:pt x="207" y="682"/>
                          </a:lnTo>
                          <a:lnTo>
                            <a:pt x="228" y="627"/>
                          </a:lnTo>
                          <a:lnTo>
                            <a:pt x="80" y="543"/>
                          </a:lnTo>
                          <a:lnTo>
                            <a:pt x="79" y="544"/>
                          </a:lnTo>
                          <a:lnTo>
                            <a:pt x="104" y="491"/>
                          </a:lnTo>
                          <a:lnTo>
                            <a:pt x="133" y="440"/>
                          </a:lnTo>
                          <a:lnTo>
                            <a:pt x="166" y="390"/>
                          </a:lnTo>
                          <a:lnTo>
                            <a:pt x="201" y="343"/>
                          </a:lnTo>
                          <a:lnTo>
                            <a:pt x="240" y="297"/>
                          </a:lnTo>
                          <a:lnTo>
                            <a:pt x="240" y="300"/>
                          </a:lnTo>
                          <a:lnTo>
                            <a:pt x="376" y="401"/>
                          </a:lnTo>
                          <a:lnTo>
                            <a:pt x="413" y="364"/>
                          </a:lnTo>
                          <a:lnTo>
                            <a:pt x="453" y="330"/>
                          </a:lnTo>
                          <a:lnTo>
                            <a:pt x="496" y="299"/>
                          </a:lnTo>
                          <a:lnTo>
                            <a:pt x="540" y="270"/>
                          </a:lnTo>
                          <a:lnTo>
                            <a:pt x="587" y="246"/>
                          </a:lnTo>
                          <a:lnTo>
                            <a:pt x="635" y="224"/>
                          </a:lnTo>
                          <a:lnTo>
                            <a:pt x="590" y="60"/>
                          </a:lnTo>
                          <a:lnTo>
                            <a:pt x="589" y="59"/>
                          </a:lnTo>
                          <a:lnTo>
                            <a:pt x="645" y="40"/>
                          </a:lnTo>
                          <a:lnTo>
                            <a:pt x="702" y="24"/>
                          </a:lnTo>
                          <a:lnTo>
                            <a:pt x="760" y="12"/>
                          </a:lnTo>
                          <a:lnTo>
                            <a:pt x="818" y="4"/>
                          </a:lnTo>
                          <a:lnTo>
                            <a:pt x="875" y="0"/>
                          </a:ln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1050"/>
                    </a:p>
                  </p:txBody>
                </p:sp>
                <p:sp>
                  <p:nvSpPr>
                    <p:cNvPr id="17" name="Freeform 126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5988050" y="2408237"/>
                      <a:ext cx="1903413" cy="1905000"/>
                    </a:xfrm>
                    <a:custGeom>
                      <a:avLst/>
                      <a:gdLst/>
                      <a:ahLst/>
                      <a:cxnLst>
                        <a:cxn ang="0">
                          <a:pos x="558" y="392"/>
                        </a:cxn>
                        <a:cxn ang="0">
                          <a:pos x="505" y="410"/>
                        </a:cxn>
                        <a:cxn ang="0">
                          <a:pos x="457" y="442"/>
                        </a:cxn>
                        <a:cxn ang="0">
                          <a:pos x="422" y="485"/>
                        </a:cxn>
                        <a:cxn ang="0">
                          <a:pos x="398" y="534"/>
                        </a:cxn>
                        <a:cxn ang="0">
                          <a:pos x="388" y="587"/>
                        </a:cxn>
                        <a:cxn ang="0">
                          <a:pos x="392" y="642"/>
                        </a:cxn>
                        <a:cxn ang="0">
                          <a:pos x="410" y="694"/>
                        </a:cxn>
                        <a:cxn ang="0">
                          <a:pos x="443" y="742"/>
                        </a:cxn>
                        <a:cxn ang="0">
                          <a:pos x="485" y="778"/>
                        </a:cxn>
                        <a:cxn ang="0">
                          <a:pos x="534" y="801"/>
                        </a:cxn>
                        <a:cxn ang="0">
                          <a:pos x="587" y="812"/>
                        </a:cxn>
                        <a:cxn ang="0">
                          <a:pos x="642" y="808"/>
                        </a:cxn>
                        <a:cxn ang="0">
                          <a:pos x="694" y="790"/>
                        </a:cxn>
                        <a:cxn ang="0">
                          <a:pos x="742" y="757"/>
                        </a:cxn>
                        <a:cxn ang="0">
                          <a:pos x="778" y="715"/>
                        </a:cxn>
                        <a:cxn ang="0">
                          <a:pos x="801" y="666"/>
                        </a:cxn>
                        <a:cxn ang="0">
                          <a:pos x="811" y="612"/>
                        </a:cxn>
                        <a:cxn ang="0">
                          <a:pos x="808" y="558"/>
                        </a:cxn>
                        <a:cxn ang="0">
                          <a:pos x="790" y="505"/>
                        </a:cxn>
                        <a:cxn ang="0">
                          <a:pos x="757" y="458"/>
                        </a:cxn>
                        <a:cxn ang="0">
                          <a:pos x="715" y="422"/>
                        </a:cxn>
                        <a:cxn ang="0">
                          <a:pos x="666" y="398"/>
                        </a:cxn>
                        <a:cxn ang="0">
                          <a:pos x="612" y="388"/>
                        </a:cxn>
                        <a:cxn ang="0">
                          <a:pos x="590" y="0"/>
                        </a:cxn>
                        <a:cxn ang="0">
                          <a:pos x="687" y="7"/>
                        </a:cxn>
                        <a:cxn ang="0">
                          <a:pos x="782" y="28"/>
                        </a:cxn>
                        <a:cxn ang="0">
                          <a:pos x="871" y="65"/>
                        </a:cxn>
                        <a:cxn ang="0">
                          <a:pos x="954" y="117"/>
                        </a:cxn>
                        <a:cxn ang="0">
                          <a:pos x="1030" y="182"/>
                        </a:cxn>
                        <a:cxn ang="0">
                          <a:pos x="1095" y="262"/>
                        </a:cxn>
                        <a:cxn ang="0">
                          <a:pos x="1145" y="352"/>
                        </a:cxn>
                        <a:cxn ang="0">
                          <a:pos x="1178" y="445"/>
                        </a:cxn>
                        <a:cxn ang="0">
                          <a:pos x="1196" y="543"/>
                        </a:cxn>
                        <a:cxn ang="0">
                          <a:pos x="1197" y="640"/>
                        </a:cxn>
                        <a:cxn ang="0">
                          <a:pos x="1183" y="735"/>
                        </a:cxn>
                        <a:cxn ang="0">
                          <a:pos x="1154" y="828"/>
                        </a:cxn>
                        <a:cxn ang="0">
                          <a:pos x="1110" y="915"/>
                        </a:cxn>
                        <a:cxn ang="0">
                          <a:pos x="1051" y="995"/>
                        </a:cxn>
                        <a:cxn ang="0">
                          <a:pos x="979" y="1065"/>
                        </a:cxn>
                        <a:cxn ang="0">
                          <a:pos x="893" y="1123"/>
                        </a:cxn>
                        <a:cxn ang="0">
                          <a:pos x="801" y="1165"/>
                        </a:cxn>
                        <a:cxn ang="0">
                          <a:pos x="706" y="1190"/>
                        </a:cxn>
                        <a:cxn ang="0">
                          <a:pos x="609" y="1200"/>
                        </a:cxn>
                        <a:cxn ang="0">
                          <a:pos x="512" y="1194"/>
                        </a:cxn>
                        <a:cxn ang="0">
                          <a:pos x="417" y="1172"/>
                        </a:cxn>
                        <a:cxn ang="0">
                          <a:pos x="328" y="1135"/>
                        </a:cxn>
                        <a:cxn ang="0">
                          <a:pos x="245" y="1083"/>
                        </a:cxn>
                        <a:cxn ang="0">
                          <a:pos x="169" y="1017"/>
                        </a:cxn>
                        <a:cxn ang="0">
                          <a:pos x="105" y="937"/>
                        </a:cxn>
                        <a:cxn ang="0">
                          <a:pos x="54" y="848"/>
                        </a:cxn>
                        <a:cxn ang="0">
                          <a:pos x="21" y="754"/>
                        </a:cxn>
                        <a:cxn ang="0">
                          <a:pos x="3" y="658"/>
                        </a:cxn>
                        <a:cxn ang="0">
                          <a:pos x="2" y="560"/>
                        </a:cxn>
                        <a:cxn ang="0">
                          <a:pos x="16" y="464"/>
                        </a:cxn>
                        <a:cxn ang="0">
                          <a:pos x="45" y="372"/>
                        </a:cxn>
                        <a:cxn ang="0">
                          <a:pos x="89" y="285"/>
                        </a:cxn>
                        <a:cxn ang="0">
                          <a:pos x="148" y="206"/>
                        </a:cxn>
                        <a:cxn ang="0">
                          <a:pos x="220" y="135"/>
                        </a:cxn>
                        <a:cxn ang="0">
                          <a:pos x="306" y="77"/>
                        </a:cxn>
                        <a:cxn ang="0">
                          <a:pos x="398" y="35"/>
                        </a:cxn>
                        <a:cxn ang="0">
                          <a:pos x="493" y="9"/>
                        </a:cxn>
                        <a:cxn ang="0">
                          <a:pos x="590" y="0"/>
                        </a:cxn>
                      </a:cxnLst>
                      <a:rect l="0" t="0" r="r" b="b"/>
                      <a:pathLst>
                        <a:path w="1199" h="1200">
                          <a:moveTo>
                            <a:pt x="585" y="388"/>
                          </a:moveTo>
                          <a:lnTo>
                            <a:pt x="558" y="392"/>
                          </a:lnTo>
                          <a:lnTo>
                            <a:pt x="532" y="399"/>
                          </a:lnTo>
                          <a:lnTo>
                            <a:pt x="505" y="410"/>
                          </a:lnTo>
                          <a:lnTo>
                            <a:pt x="480" y="424"/>
                          </a:lnTo>
                          <a:lnTo>
                            <a:pt x="457" y="442"/>
                          </a:lnTo>
                          <a:lnTo>
                            <a:pt x="438" y="463"/>
                          </a:lnTo>
                          <a:lnTo>
                            <a:pt x="422" y="485"/>
                          </a:lnTo>
                          <a:lnTo>
                            <a:pt x="408" y="508"/>
                          </a:lnTo>
                          <a:lnTo>
                            <a:pt x="398" y="534"/>
                          </a:lnTo>
                          <a:lnTo>
                            <a:pt x="391" y="560"/>
                          </a:lnTo>
                          <a:lnTo>
                            <a:pt x="388" y="587"/>
                          </a:lnTo>
                          <a:lnTo>
                            <a:pt x="388" y="614"/>
                          </a:lnTo>
                          <a:lnTo>
                            <a:pt x="392" y="642"/>
                          </a:lnTo>
                          <a:lnTo>
                            <a:pt x="400" y="668"/>
                          </a:lnTo>
                          <a:lnTo>
                            <a:pt x="410" y="694"/>
                          </a:lnTo>
                          <a:lnTo>
                            <a:pt x="425" y="720"/>
                          </a:lnTo>
                          <a:lnTo>
                            <a:pt x="443" y="742"/>
                          </a:lnTo>
                          <a:lnTo>
                            <a:pt x="463" y="762"/>
                          </a:lnTo>
                          <a:lnTo>
                            <a:pt x="485" y="778"/>
                          </a:lnTo>
                          <a:lnTo>
                            <a:pt x="509" y="791"/>
                          </a:lnTo>
                          <a:lnTo>
                            <a:pt x="534" y="801"/>
                          </a:lnTo>
                          <a:lnTo>
                            <a:pt x="560" y="809"/>
                          </a:lnTo>
                          <a:lnTo>
                            <a:pt x="587" y="812"/>
                          </a:lnTo>
                          <a:lnTo>
                            <a:pt x="615" y="812"/>
                          </a:lnTo>
                          <a:lnTo>
                            <a:pt x="642" y="808"/>
                          </a:lnTo>
                          <a:lnTo>
                            <a:pt x="668" y="800"/>
                          </a:lnTo>
                          <a:lnTo>
                            <a:pt x="694" y="790"/>
                          </a:lnTo>
                          <a:lnTo>
                            <a:pt x="719" y="775"/>
                          </a:lnTo>
                          <a:lnTo>
                            <a:pt x="742" y="757"/>
                          </a:lnTo>
                          <a:lnTo>
                            <a:pt x="761" y="737"/>
                          </a:lnTo>
                          <a:lnTo>
                            <a:pt x="778" y="715"/>
                          </a:lnTo>
                          <a:lnTo>
                            <a:pt x="791" y="691"/>
                          </a:lnTo>
                          <a:lnTo>
                            <a:pt x="801" y="666"/>
                          </a:lnTo>
                          <a:lnTo>
                            <a:pt x="808" y="639"/>
                          </a:lnTo>
                          <a:lnTo>
                            <a:pt x="811" y="612"/>
                          </a:lnTo>
                          <a:lnTo>
                            <a:pt x="811" y="585"/>
                          </a:lnTo>
                          <a:lnTo>
                            <a:pt x="808" y="558"/>
                          </a:lnTo>
                          <a:lnTo>
                            <a:pt x="800" y="531"/>
                          </a:lnTo>
                          <a:lnTo>
                            <a:pt x="790" y="505"/>
                          </a:lnTo>
                          <a:lnTo>
                            <a:pt x="775" y="481"/>
                          </a:lnTo>
                          <a:lnTo>
                            <a:pt x="757" y="458"/>
                          </a:lnTo>
                          <a:lnTo>
                            <a:pt x="737" y="438"/>
                          </a:lnTo>
                          <a:lnTo>
                            <a:pt x="715" y="422"/>
                          </a:lnTo>
                          <a:lnTo>
                            <a:pt x="691" y="408"/>
                          </a:lnTo>
                          <a:lnTo>
                            <a:pt x="666" y="398"/>
                          </a:lnTo>
                          <a:lnTo>
                            <a:pt x="639" y="391"/>
                          </a:lnTo>
                          <a:lnTo>
                            <a:pt x="612" y="388"/>
                          </a:lnTo>
                          <a:lnTo>
                            <a:pt x="585" y="388"/>
                          </a:lnTo>
                          <a:close/>
                          <a:moveTo>
                            <a:pt x="590" y="0"/>
                          </a:moveTo>
                          <a:lnTo>
                            <a:pt x="639" y="1"/>
                          </a:lnTo>
                          <a:lnTo>
                            <a:pt x="687" y="7"/>
                          </a:lnTo>
                          <a:lnTo>
                            <a:pt x="734" y="15"/>
                          </a:lnTo>
                          <a:lnTo>
                            <a:pt x="782" y="28"/>
                          </a:lnTo>
                          <a:lnTo>
                            <a:pt x="827" y="45"/>
                          </a:lnTo>
                          <a:lnTo>
                            <a:pt x="871" y="65"/>
                          </a:lnTo>
                          <a:lnTo>
                            <a:pt x="914" y="89"/>
                          </a:lnTo>
                          <a:lnTo>
                            <a:pt x="954" y="117"/>
                          </a:lnTo>
                          <a:lnTo>
                            <a:pt x="994" y="148"/>
                          </a:lnTo>
                          <a:lnTo>
                            <a:pt x="1030" y="182"/>
                          </a:lnTo>
                          <a:lnTo>
                            <a:pt x="1064" y="220"/>
                          </a:lnTo>
                          <a:lnTo>
                            <a:pt x="1095" y="262"/>
                          </a:lnTo>
                          <a:lnTo>
                            <a:pt x="1122" y="306"/>
                          </a:lnTo>
                          <a:lnTo>
                            <a:pt x="1145" y="352"/>
                          </a:lnTo>
                          <a:lnTo>
                            <a:pt x="1164" y="398"/>
                          </a:lnTo>
                          <a:lnTo>
                            <a:pt x="1178" y="445"/>
                          </a:lnTo>
                          <a:lnTo>
                            <a:pt x="1189" y="494"/>
                          </a:lnTo>
                          <a:lnTo>
                            <a:pt x="1196" y="543"/>
                          </a:lnTo>
                          <a:lnTo>
                            <a:pt x="1199" y="591"/>
                          </a:lnTo>
                          <a:lnTo>
                            <a:pt x="1197" y="640"/>
                          </a:lnTo>
                          <a:lnTo>
                            <a:pt x="1192" y="688"/>
                          </a:lnTo>
                          <a:lnTo>
                            <a:pt x="1183" y="735"/>
                          </a:lnTo>
                          <a:lnTo>
                            <a:pt x="1170" y="782"/>
                          </a:lnTo>
                          <a:lnTo>
                            <a:pt x="1154" y="828"/>
                          </a:lnTo>
                          <a:lnTo>
                            <a:pt x="1134" y="872"/>
                          </a:lnTo>
                          <a:lnTo>
                            <a:pt x="1110" y="915"/>
                          </a:lnTo>
                          <a:lnTo>
                            <a:pt x="1082" y="955"/>
                          </a:lnTo>
                          <a:lnTo>
                            <a:pt x="1051" y="995"/>
                          </a:lnTo>
                          <a:lnTo>
                            <a:pt x="1016" y="1031"/>
                          </a:lnTo>
                          <a:lnTo>
                            <a:pt x="979" y="1065"/>
                          </a:lnTo>
                          <a:lnTo>
                            <a:pt x="937" y="1096"/>
                          </a:lnTo>
                          <a:lnTo>
                            <a:pt x="893" y="1123"/>
                          </a:lnTo>
                          <a:lnTo>
                            <a:pt x="848" y="1146"/>
                          </a:lnTo>
                          <a:lnTo>
                            <a:pt x="801" y="1165"/>
                          </a:lnTo>
                          <a:lnTo>
                            <a:pt x="754" y="1180"/>
                          </a:lnTo>
                          <a:lnTo>
                            <a:pt x="706" y="1190"/>
                          </a:lnTo>
                          <a:lnTo>
                            <a:pt x="657" y="1198"/>
                          </a:lnTo>
                          <a:lnTo>
                            <a:pt x="609" y="1200"/>
                          </a:lnTo>
                          <a:lnTo>
                            <a:pt x="560" y="1198"/>
                          </a:lnTo>
                          <a:lnTo>
                            <a:pt x="512" y="1194"/>
                          </a:lnTo>
                          <a:lnTo>
                            <a:pt x="465" y="1185"/>
                          </a:lnTo>
                          <a:lnTo>
                            <a:pt x="417" y="1172"/>
                          </a:lnTo>
                          <a:lnTo>
                            <a:pt x="372" y="1155"/>
                          </a:lnTo>
                          <a:lnTo>
                            <a:pt x="328" y="1135"/>
                          </a:lnTo>
                          <a:lnTo>
                            <a:pt x="285" y="1110"/>
                          </a:lnTo>
                          <a:lnTo>
                            <a:pt x="245" y="1083"/>
                          </a:lnTo>
                          <a:lnTo>
                            <a:pt x="206" y="1052"/>
                          </a:lnTo>
                          <a:lnTo>
                            <a:pt x="169" y="1017"/>
                          </a:lnTo>
                          <a:lnTo>
                            <a:pt x="136" y="979"/>
                          </a:lnTo>
                          <a:lnTo>
                            <a:pt x="105" y="937"/>
                          </a:lnTo>
                          <a:lnTo>
                            <a:pt x="77" y="893"/>
                          </a:lnTo>
                          <a:lnTo>
                            <a:pt x="54" y="848"/>
                          </a:lnTo>
                          <a:lnTo>
                            <a:pt x="35" y="802"/>
                          </a:lnTo>
                          <a:lnTo>
                            <a:pt x="21" y="754"/>
                          </a:lnTo>
                          <a:lnTo>
                            <a:pt x="10" y="706"/>
                          </a:lnTo>
                          <a:lnTo>
                            <a:pt x="3" y="658"/>
                          </a:lnTo>
                          <a:lnTo>
                            <a:pt x="0" y="609"/>
                          </a:lnTo>
                          <a:lnTo>
                            <a:pt x="2" y="560"/>
                          </a:lnTo>
                          <a:lnTo>
                            <a:pt x="7" y="512"/>
                          </a:lnTo>
                          <a:lnTo>
                            <a:pt x="16" y="464"/>
                          </a:lnTo>
                          <a:lnTo>
                            <a:pt x="29" y="418"/>
                          </a:lnTo>
                          <a:lnTo>
                            <a:pt x="45" y="372"/>
                          </a:lnTo>
                          <a:lnTo>
                            <a:pt x="65" y="328"/>
                          </a:lnTo>
                          <a:lnTo>
                            <a:pt x="89" y="285"/>
                          </a:lnTo>
                          <a:lnTo>
                            <a:pt x="117" y="244"/>
                          </a:lnTo>
                          <a:lnTo>
                            <a:pt x="148" y="206"/>
                          </a:lnTo>
                          <a:lnTo>
                            <a:pt x="183" y="169"/>
                          </a:lnTo>
                          <a:lnTo>
                            <a:pt x="220" y="135"/>
                          </a:lnTo>
                          <a:lnTo>
                            <a:pt x="262" y="104"/>
                          </a:lnTo>
                          <a:lnTo>
                            <a:pt x="306" y="77"/>
                          </a:lnTo>
                          <a:lnTo>
                            <a:pt x="351" y="54"/>
                          </a:lnTo>
                          <a:lnTo>
                            <a:pt x="398" y="35"/>
                          </a:lnTo>
                          <a:lnTo>
                            <a:pt x="445" y="20"/>
                          </a:lnTo>
                          <a:lnTo>
                            <a:pt x="493" y="9"/>
                          </a:lnTo>
                          <a:lnTo>
                            <a:pt x="542" y="2"/>
                          </a:lnTo>
                          <a:lnTo>
                            <a:pt x="590" y="0"/>
                          </a:lnTo>
                          <a:close/>
                        </a:path>
                      </a:pathLst>
                    </a:custGeom>
                    <a:solidFill>
                      <a:schemeClr val="bg1">
                        <a:lumMod val="85000"/>
                      </a:schemeClr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1050"/>
                    </a:p>
                  </p:txBody>
                </p:sp>
              </p:grpSp>
              <p:grpSp>
                <p:nvGrpSpPr>
                  <p:cNvPr id="19" name="Group 18"/>
                  <p:cNvGrpSpPr/>
                  <p:nvPr/>
                </p:nvGrpSpPr>
                <p:grpSpPr>
                  <a:xfrm>
                    <a:off x="6627812" y="2209800"/>
                    <a:ext cx="1838904" cy="1839908"/>
                    <a:chOff x="5484812" y="1905000"/>
                    <a:chExt cx="2909888" cy="2911475"/>
                  </a:xfrm>
                </p:grpSpPr>
                <p:sp>
                  <p:nvSpPr>
                    <p:cNvPr id="20" name="Freeform 125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5484812" y="1905000"/>
                      <a:ext cx="2909888" cy="2911475"/>
                    </a:xfrm>
                    <a:custGeom>
                      <a:avLst/>
                      <a:gdLst/>
                      <a:ahLst/>
                      <a:cxnLst>
                        <a:cxn ang="0">
                          <a:pos x="871" y="808"/>
                        </a:cxn>
                        <a:cxn ang="0">
                          <a:pos x="819" y="851"/>
                        </a:cxn>
                        <a:cxn ang="0">
                          <a:pos x="799" y="917"/>
                        </a:cxn>
                        <a:cxn ang="0">
                          <a:pos x="819" y="983"/>
                        </a:cxn>
                        <a:cxn ang="0">
                          <a:pos x="871" y="1025"/>
                        </a:cxn>
                        <a:cxn ang="0">
                          <a:pos x="941" y="1032"/>
                        </a:cxn>
                        <a:cxn ang="0">
                          <a:pos x="1000" y="1000"/>
                        </a:cxn>
                        <a:cxn ang="0">
                          <a:pos x="1032" y="940"/>
                        </a:cxn>
                        <a:cxn ang="0">
                          <a:pos x="1025" y="871"/>
                        </a:cxn>
                        <a:cxn ang="0">
                          <a:pos x="982" y="820"/>
                        </a:cxn>
                        <a:cxn ang="0">
                          <a:pos x="917" y="799"/>
                        </a:cxn>
                        <a:cxn ang="0">
                          <a:pos x="900" y="169"/>
                        </a:cxn>
                        <a:cxn ang="0">
                          <a:pos x="1018" y="176"/>
                        </a:cxn>
                        <a:cxn ang="0">
                          <a:pos x="1162" y="210"/>
                        </a:cxn>
                        <a:cxn ang="0">
                          <a:pos x="1292" y="79"/>
                        </a:cxn>
                        <a:cxn ang="0">
                          <a:pos x="1443" y="165"/>
                        </a:cxn>
                        <a:cxn ang="0">
                          <a:pos x="1433" y="377"/>
                        </a:cxn>
                        <a:cxn ang="0">
                          <a:pos x="1535" y="496"/>
                        </a:cxn>
                        <a:cxn ang="0">
                          <a:pos x="1609" y="635"/>
                        </a:cxn>
                        <a:cxn ang="0">
                          <a:pos x="1808" y="703"/>
                        </a:cxn>
                        <a:cxn ang="0">
                          <a:pos x="1833" y="875"/>
                        </a:cxn>
                        <a:cxn ang="0">
                          <a:pos x="1661" y="978"/>
                        </a:cxn>
                        <a:cxn ang="0">
                          <a:pos x="1626" y="1153"/>
                        </a:cxn>
                        <a:cxn ang="0">
                          <a:pos x="1729" y="1344"/>
                        </a:cxn>
                        <a:cxn ang="0">
                          <a:pos x="1632" y="1491"/>
                        </a:cxn>
                        <a:cxn ang="0">
                          <a:pos x="1420" y="1470"/>
                        </a:cxn>
                        <a:cxn ang="0">
                          <a:pos x="1293" y="1563"/>
                        </a:cxn>
                        <a:cxn ang="0">
                          <a:pos x="1245" y="1775"/>
                        </a:cxn>
                        <a:cxn ang="0">
                          <a:pos x="1074" y="1821"/>
                        </a:cxn>
                        <a:cxn ang="0">
                          <a:pos x="935" y="1665"/>
                        </a:cxn>
                        <a:cxn ang="0">
                          <a:pos x="796" y="1655"/>
                        </a:cxn>
                        <a:cxn ang="0">
                          <a:pos x="629" y="1607"/>
                        </a:cxn>
                        <a:cxn ang="0">
                          <a:pos x="441" y="1702"/>
                        </a:cxn>
                        <a:cxn ang="0">
                          <a:pos x="300" y="1596"/>
                        </a:cxn>
                        <a:cxn ang="0">
                          <a:pos x="332" y="1382"/>
                        </a:cxn>
                        <a:cxn ang="0">
                          <a:pos x="247" y="1249"/>
                        </a:cxn>
                        <a:cxn ang="0">
                          <a:pos x="41" y="1190"/>
                        </a:cxn>
                        <a:cxn ang="0">
                          <a:pos x="5" y="1018"/>
                        </a:cxn>
                        <a:cxn ang="0">
                          <a:pos x="170" y="936"/>
                        </a:cxn>
                        <a:cxn ang="0">
                          <a:pos x="180" y="796"/>
                        </a:cxn>
                        <a:cxn ang="0">
                          <a:pos x="228" y="627"/>
                        </a:cxn>
                        <a:cxn ang="0">
                          <a:pos x="104" y="491"/>
                        </a:cxn>
                        <a:cxn ang="0">
                          <a:pos x="201" y="343"/>
                        </a:cxn>
                        <a:cxn ang="0">
                          <a:pos x="376" y="401"/>
                        </a:cxn>
                        <a:cxn ang="0">
                          <a:pos x="496" y="299"/>
                        </a:cxn>
                        <a:cxn ang="0">
                          <a:pos x="635" y="224"/>
                        </a:cxn>
                        <a:cxn ang="0">
                          <a:pos x="645" y="40"/>
                        </a:cxn>
                        <a:cxn ang="0">
                          <a:pos x="818" y="4"/>
                        </a:cxn>
                      </a:cxnLst>
                      <a:rect l="0" t="0" r="r" b="b"/>
                      <a:pathLst>
                        <a:path w="1833" h="1834">
                          <a:moveTo>
                            <a:pt x="917" y="799"/>
                          </a:moveTo>
                          <a:lnTo>
                            <a:pt x="893" y="802"/>
                          </a:lnTo>
                          <a:lnTo>
                            <a:pt x="871" y="808"/>
                          </a:lnTo>
                          <a:lnTo>
                            <a:pt x="851" y="820"/>
                          </a:lnTo>
                          <a:lnTo>
                            <a:pt x="834" y="833"/>
                          </a:lnTo>
                          <a:lnTo>
                            <a:pt x="819" y="851"/>
                          </a:lnTo>
                          <a:lnTo>
                            <a:pt x="808" y="871"/>
                          </a:lnTo>
                          <a:lnTo>
                            <a:pt x="801" y="893"/>
                          </a:lnTo>
                          <a:lnTo>
                            <a:pt x="799" y="917"/>
                          </a:lnTo>
                          <a:lnTo>
                            <a:pt x="801" y="940"/>
                          </a:lnTo>
                          <a:lnTo>
                            <a:pt x="808" y="962"/>
                          </a:lnTo>
                          <a:lnTo>
                            <a:pt x="819" y="983"/>
                          </a:lnTo>
                          <a:lnTo>
                            <a:pt x="834" y="1000"/>
                          </a:lnTo>
                          <a:lnTo>
                            <a:pt x="851" y="1015"/>
                          </a:lnTo>
                          <a:lnTo>
                            <a:pt x="871" y="1025"/>
                          </a:lnTo>
                          <a:lnTo>
                            <a:pt x="893" y="1032"/>
                          </a:lnTo>
                          <a:lnTo>
                            <a:pt x="917" y="1034"/>
                          </a:lnTo>
                          <a:lnTo>
                            <a:pt x="941" y="1032"/>
                          </a:lnTo>
                          <a:lnTo>
                            <a:pt x="963" y="1025"/>
                          </a:lnTo>
                          <a:lnTo>
                            <a:pt x="982" y="1015"/>
                          </a:lnTo>
                          <a:lnTo>
                            <a:pt x="1000" y="1000"/>
                          </a:lnTo>
                          <a:lnTo>
                            <a:pt x="1014" y="983"/>
                          </a:lnTo>
                          <a:lnTo>
                            <a:pt x="1025" y="962"/>
                          </a:lnTo>
                          <a:lnTo>
                            <a:pt x="1032" y="940"/>
                          </a:lnTo>
                          <a:lnTo>
                            <a:pt x="1034" y="917"/>
                          </a:lnTo>
                          <a:lnTo>
                            <a:pt x="1032" y="893"/>
                          </a:lnTo>
                          <a:lnTo>
                            <a:pt x="1025" y="871"/>
                          </a:lnTo>
                          <a:lnTo>
                            <a:pt x="1014" y="851"/>
                          </a:lnTo>
                          <a:lnTo>
                            <a:pt x="1000" y="833"/>
                          </a:lnTo>
                          <a:lnTo>
                            <a:pt x="982" y="820"/>
                          </a:lnTo>
                          <a:lnTo>
                            <a:pt x="963" y="808"/>
                          </a:lnTo>
                          <a:lnTo>
                            <a:pt x="941" y="802"/>
                          </a:lnTo>
                          <a:lnTo>
                            <a:pt x="917" y="799"/>
                          </a:lnTo>
                          <a:close/>
                          <a:moveTo>
                            <a:pt x="875" y="0"/>
                          </a:moveTo>
                          <a:lnTo>
                            <a:pt x="875" y="0"/>
                          </a:lnTo>
                          <a:lnTo>
                            <a:pt x="900" y="169"/>
                          </a:lnTo>
                          <a:lnTo>
                            <a:pt x="917" y="169"/>
                          </a:lnTo>
                          <a:lnTo>
                            <a:pt x="968" y="171"/>
                          </a:lnTo>
                          <a:lnTo>
                            <a:pt x="1018" y="176"/>
                          </a:lnTo>
                          <a:lnTo>
                            <a:pt x="1067" y="184"/>
                          </a:lnTo>
                          <a:lnTo>
                            <a:pt x="1115" y="195"/>
                          </a:lnTo>
                          <a:lnTo>
                            <a:pt x="1162" y="210"/>
                          </a:lnTo>
                          <a:lnTo>
                            <a:pt x="1207" y="228"/>
                          </a:lnTo>
                          <a:lnTo>
                            <a:pt x="1292" y="80"/>
                          </a:lnTo>
                          <a:lnTo>
                            <a:pt x="1292" y="79"/>
                          </a:lnTo>
                          <a:lnTo>
                            <a:pt x="1344" y="104"/>
                          </a:lnTo>
                          <a:lnTo>
                            <a:pt x="1394" y="133"/>
                          </a:lnTo>
                          <a:lnTo>
                            <a:pt x="1443" y="165"/>
                          </a:lnTo>
                          <a:lnTo>
                            <a:pt x="1491" y="200"/>
                          </a:lnTo>
                          <a:lnTo>
                            <a:pt x="1535" y="239"/>
                          </a:lnTo>
                          <a:lnTo>
                            <a:pt x="1433" y="377"/>
                          </a:lnTo>
                          <a:lnTo>
                            <a:pt x="1469" y="414"/>
                          </a:lnTo>
                          <a:lnTo>
                            <a:pt x="1503" y="454"/>
                          </a:lnTo>
                          <a:lnTo>
                            <a:pt x="1535" y="496"/>
                          </a:lnTo>
                          <a:lnTo>
                            <a:pt x="1562" y="541"/>
                          </a:lnTo>
                          <a:lnTo>
                            <a:pt x="1587" y="587"/>
                          </a:lnTo>
                          <a:lnTo>
                            <a:pt x="1609" y="635"/>
                          </a:lnTo>
                          <a:lnTo>
                            <a:pt x="1774" y="590"/>
                          </a:lnTo>
                          <a:lnTo>
                            <a:pt x="1794" y="647"/>
                          </a:lnTo>
                          <a:lnTo>
                            <a:pt x="1808" y="703"/>
                          </a:lnTo>
                          <a:lnTo>
                            <a:pt x="1821" y="760"/>
                          </a:lnTo>
                          <a:lnTo>
                            <a:pt x="1829" y="817"/>
                          </a:lnTo>
                          <a:lnTo>
                            <a:pt x="1833" y="875"/>
                          </a:lnTo>
                          <a:lnTo>
                            <a:pt x="1663" y="900"/>
                          </a:lnTo>
                          <a:lnTo>
                            <a:pt x="1663" y="917"/>
                          </a:lnTo>
                          <a:lnTo>
                            <a:pt x="1661" y="978"/>
                          </a:lnTo>
                          <a:lnTo>
                            <a:pt x="1654" y="1038"/>
                          </a:lnTo>
                          <a:lnTo>
                            <a:pt x="1642" y="1096"/>
                          </a:lnTo>
                          <a:lnTo>
                            <a:pt x="1626" y="1153"/>
                          </a:lnTo>
                          <a:lnTo>
                            <a:pt x="1605" y="1208"/>
                          </a:lnTo>
                          <a:lnTo>
                            <a:pt x="1754" y="1293"/>
                          </a:lnTo>
                          <a:lnTo>
                            <a:pt x="1729" y="1344"/>
                          </a:lnTo>
                          <a:lnTo>
                            <a:pt x="1700" y="1395"/>
                          </a:lnTo>
                          <a:lnTo>
                            <a:pt x="1668" y="1444"/>
                          </a:lnTo>
                          <a:lnTo>
                            <a:pt x="1632" y="1491"/>
                          </a:lnTo>
                          <a:lnTo>
                            <a:pt x="1594" y="1536"/>
                          </a:lnTo>
                          <a:lnTo>
                            <a:pt x="1457" y="1433"/>
                          </a:lnTo>
                          <a:lnTo>
                            <a:pt x="1420" y="1470"/>
                          </a:lnTo>
                          <a:lnTo>
                            <a:pt x="1380" y="1503"/>
                          </a:lnTo>
                          <a:lnTo>
                            <a:pt x="1338" y="1535"/>
                          </a:lnTo>
                          <a:lnTo>
                            <a:pt x="1293" y="1563"/>
                          </a:lnTo>
                          <a:lnTo>
                            <a:pt x="1247" y="1587"/>
                          </a:lnTo>
                          <a:lnTo>
                            <a:pt x="1199" y="1609"/>
                          </a:lnTo>
                          <a:lnTo>
                            <a:pt x="1245" y="1775"/>
                          </a:lnTo>
                          <a:lnTo>
                            <a:pt x="1188" y="1795"/>
                          </a:lnTo>
                          <a:lnTo>
                            <a:pt x="1132" y="1810"/>
                          </a:lnTo>
                          <a:lnTo>
                            <a:pt x="1074" y="1821"/>
                          </a:lnTo>
                          <a:lnTo>
                            <a:pt x="1017" y="1830"/>
                          </a:lnTo>
                          <a:lnTo>
                            <a:pt x="959" y="1834"/>
                          </a:lnTo>
                          <a:lnTo>
                            <a:pt x="935" y="1665"/>
                          </a:lnTo>
                          <a:lnTo>
                            <a:pt x="917" y="1665"/>
                          </a:lnTo>
                          <a:lnTo>
                            <a:pt x="856" y="1662"/>
                          </a:lnTo>
                          <a:lnTo>
                            <a:pt x="796" y="1655"/>
                          </a:lnTo>
                          <a:lnTo>
                            <a:pt x="739" y="1644"/>
                          </a:lnTo>
                          <a:lnTo>
                            <a:pt x="683" y="1627"/>
                          </a:lnTo>
                          <a:lnTo>
                            <a:pt x="629" y="1607"/>
                          </a:lnTo>
                          <a:lnTo>
                            <a:pt x="544" y="1755"/>
                          </a:lnTo>
                          <a:lnTo>
                            <a:pt x="492" y="1730"/>
                          </a:lnTo>
                          <a:lnTo>
                            <a:pt x="441" y="1702"/>
                          </a:lnTo>
                          <a:lnTo>
                            <a:pt x="392" y="1670"/>
                          </a:lnTo>
                          <a:lnTo>
                            <a:pt x="345" y="1635"/>
                          </a:lnTo>
                          <a:lnTo>
                            <a:pt x="300" y="1596"/>
                          </a:lnTo>
                          <a:lnTo>
                            <a:pt x="402" y="1459"/>
                          </a:lnTo>
                          <a:lnTo>
                            <a:pt x="365" y="1422"/>
                          </a:lnTo>
                          <a:lnTo>
                            <a:pt x="332" y="1382"/>
                          </a:lnTo>
                          <a:lnTo>
                            <a:pt x="300" y="1340"/>
                          </a:lnTo>
                          <a:lnTo>
                            <a:pt x="272" y="1295"/>
                          </a:lnTo>
                          <a:lnTo>
                            <a:pt x="247" y="1249"/>
                          </a:lnTo>
                          <a:lnTo>
                            <a:pt x="225" y="1201"/>
                          </a:lnTo>
                          <a:lnTo>
                            <a:pt x="61" y="1245"/>
                          </a:lnTo>
                          <a:lnTo>
                            <a:pt x="41" y="1190"/>
                          </a:lnTo>
                          <a:lnTo>
                            <a:pt x="26" y="1133"/>
                          </a:lnTo>
                          <a:lnTo>
                            <a:pt x="13" y="1076"/>
                          </a:lnTo>
                          <a:lnTo>
                            <a:pt x="5" y="1018"/>
                          </a:lnTo>
                          <a:lnTo>
                            <a:pt x="0" y="960"/>
                          </a:lnTo>
                          <a:lnTo>
                            <a:pt x="2" y="961"/>
                          </a:lnTo>
                          <a:lnTo>
                            <a:pt x="170" y="936"/>
                          </a:lnTo>
                          <a:lnTo>
                            <a:pt x="170" y="917"/>
                          </a:lnTo>
                          <a:lnTo>
                            <a:pt x="172" y="855"/>
                          </a:lnTo>
                          <a:lnTo>
                            <a:pt x="180" y="796"/>
                          </a:lnTo>
                          <a:lnTo>
                            <a:pt x="191" y="738"/>
                          </a:lnTo>
                          <a:lnTo>
                            <a:pt x="207" y="682"/>
                          </a:lnTo>
                          <a:lnTo>
                            <a:pt x="228" y="627"/>
                          </a:lnTo>
                          <a:lnTo>
                            <a:pt x="80" y="543"/>
                          </a:lnTo>
                          <a:lnTo>
                            <a:pt x="79" y="544"/>
                          </a:lnTo>
                          <a:lnTo>
                            <a:pt x="104" y="491"/>
                          </a:lnTo>
                          <a:lnTo>
                            <a:pt x="133" y="440"/>
                          </a:lnTo>
                          <a:lnTo>
                            <a:pt x="166" y="390"/>
                          </a:lnTo>
                          <a:lnTo>
                            <a:pt x="201" y="343"/>
                          </a:lnTo>
                          <a:lnTo>
                            <a:pt x="240" y="297"/>
                          </a:lnTo>
                          <a:lnTo>
                            <a:pt x="240" y="300"/>
                          </a:lnTo>
                          <a:lnTo>
                            <a:pt x="376" y="401"/>
                          </a:lnTo>
                          <a:lnTo>
                            <a:pt x="413" y="364"/>
                          </a:lnTo>
                          <a:lnTo>
                            <a:pt x="453" y="330"/>
                          </a:lnTo>
                          <a:lnTo>
                            <a:pt x="496" y="299"/>
                          </a:lnTo>
                          <a:lnTo>
                            <a:pt x="540" y="270"/>
                          </a:lnTo>
                          <a:lnTo>
                            <a:pt x="587" y="246"/>
                          </a:lnTo>
                          <a:lnTo>
                            <a:pt x="635" y="224"/>
                          </a:lnTo>
                          <a:lnTo>
                            <a:pt x="590" y="60"/>
                          </a:lnTo>
                          <a:lnTo>
                            <a:pt x="589" y="59"/>
                          </a:lnTo>
                          <a:lnTo>
                            <a:pt x="645" y="40"/>
                          </a:lnTo>
                          <a:lnTo>
                            <a:pt x="702" y="24"/>
                          </a:lnTo>
                          <a:lnTo>
                            <a:pt x="760" y="12"/>
                          </a:lnTo>
                          <a:lnTo>
                            <a:pt x="818" y="4"/>
                          </a:lnTo>
                          <a:lnTo>
                            <a:pt x="875" y="0"/>
                          </a:ln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1050"/>
                    </a:p>
                  </p:txBody>
                </p:sp>
                <p:sp>
                  <p:nvSpPr>
                    <p:cNvPr id="21" name="Freeform 126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5988050" y="2408237"/>
                      <a:ext cx="1903413" cy="1905000"/>
                    </a:xfrm>
                    <a:custGeom>
                      <a:avLst/>
                      <a:gdLst/>
                      <a:ahLst/>
                      <a:cxnLst>
                        <a:cxn ang="0">
                          <a:pos x="558" y="392"/>
                        </a:cxn>
                        <a:cxn ang="0">
                          <a:pos x="505" y="410"/>
                        </a:cxn>
                        <a:cxn ang="0">
                          <a:pos x="457" y="442"/>
                        </a:cxn>
                        <a:cxn ang="0">
                          <a:pos x="422" y="485"/>
                        </a:cxn>
                        <a:cxn ang="0">
                          <a:pos x="398" y="534"/>
                        </a:cxn>
                        <a:cxn ang="0">
                          <a:pos x="388" y="587"/>
                        </a:cxn>
                        <a:cxn ang="0">
                          <a:pos x="392" y="642"/>
                        </a:cxn>
                        <a:cxn ang="0">
                          <a:pos x="410" y="694"/>
                        </a:cxn>
                        <a:cxn ang="0">
                          <a:pos x="443" y="742"/>
                        </a:cxn>
                        <a:cxn ang="0">
                          <a:pos x="485" y="778"/>
                        </a:cxn>
                        <a:cxn ang="0">
                          <a:pos x="534" y="801"/>
                        </a:cxn>
                        <a:cxn ang="0">
                          <a:pos x="587" y="812"/>
                        </a:cxn>
                        <a:cxn ang="0">
                          <a:pos x="642" y="808"/>
                        </a:cxn>
                        <a:cxn ang="0">
                          <a:pos x="694" y="790"/>
                        </a:cxn>
                        <a:cxn ang="0">
                          <a:pos x="742" y="757"/>
                        </a:cxn>
                        <a:cxn ang="0">
                          <a:pos x="778" y="715"/>
                        </a:cxn>
                        <a:cxn ang="0">
                          <a:pos x="801" y="666"/>
                        </a:cxn>
                        <a:cxn ang="0">
                          <a:pos x="811" y="612"/>
                        </a:cxn>
                        <a:cxn ang="0">
                          <a:pos x="808" y="558"/>
                        </a:cxn>
                        <a:cxn ang="0">
                          <a:pos x="790" y="505"/>
                        </a:cxn>
                        <a:cxn ang="0">
                          <a:pos x="757" y="458"/>
                        </a:cxn>
                        <a:cxn ang="0">
                          <a:pos x="715" y="422"/>
                        </a:cxn>
                        <a:cxn ang="0">
                          <a:pos x="666" y="398"/>
                        </a:cxn>
                        <a:cxn ang="0">
                          <a:pos x="612" y="388"/>
                        </a:cxn>
                        <a:cxn ang="0">
                          <a:pos x="590" y="0"/>
                        </a:cxn>
                        <a:cxn ang="0">
                          <a:pos x="687" y="7"/>
                        </a:cxn>
                        <a:cxn ang="0">
                          <a:pos x="782" y="28"/>
                        </a:cxn>
                        <a:cxn ang="0">
                          <a:pos x="871" y="65"/>
                        </a:cxn>
                        <a:cxn ang="0">
                          <a:pos x="954" y="117"/>
                        </a:cxn>
                        <a:cxn ang="0">
                          <a:pos x="1030" y="182"/>
                        </a:cxn>
                        <a:cxn ang="0">
                          <a:pos x="1095" y="262"/>
                        </a:cxn>
                        <a:cxn ang="0">
                          <a:pos x="1145" y="352"/>
                        </a:cxn>
                        <a:cxn ang="0">
                          <a:pos x="1178" y="445"/>
                        </a:cxn>
                        <a:cxn ang="0">
                          <a:pos x="1196" y="543"/>
                        </a:cxn>
                        <a:cxn ang="0">
                          <a:pos x="1197" y="640"/>
                        </a:cxn>
                        <a:cxn ang="0">
                          <a:pos x="1183" y="735"/>
                        </a:cxn>
                        <a:cxn ang="0">
                          <a:pos x="1154" y="828"/>
                        </a:cxn>
                        <a:cxn ang="0">
                          <a:pos x="1110" y="915"/>
                        </a:cxn>
                        <a:cxn ang="0">
                          <a:pos x="1051" y="995"/>
                        </a:cxn>
                        <a:cxn ang="0">
                          <a:pos x="979" y="1065"/>
                        </a:cxn>
                        <a:cxn ang="0">
                          <a:pos x="893" y="1123"/>
                        </a:cxn>
                        <a:cxn ang="0">
                          <a:pos x="801" y="1165"/>
                        </a:cxn>
                        <a:cxn ang="0">
                          <a:pos x="706" y="1190"/>
                        </a:cxn>
                        <a:cxn ang="0">
                          <a:pos x="609" y="1200"/>
                        </a:cxn>
                        <a:cxn ang="0">
                          <a:pos x="512" y="1194"/>
                        </a:cxn>
                        <a:cxn ang="0">
                          <a:pos x="417" y="1172"/>
                        </a:cxn>
                        <a:cxn ang="0">
                          <a:pos x="328" y="1135"/>
                        </a:cxn>
                        <a:cxn ang="0">
                          <a:pos x="245" y="1083"/>
                        </a:cxn>
                        <a:cxn ang="0">
                          <a:pos x="169" y="1017"/>
                        </a:cxn>
                        <a:cxn ang="0">
                          <a:pos x="105" y="937"/>
                        </a:cxn>
                        <a:cxn ang="0">
                          <a:pos x="54" y="848"/>
                        </a:cxn>
                        <a:cxn ang="0">
                          <a:pos x="21" y="754"/>
                        </a:cxn>
                        <a:cxn ang="0">
                          <a:pos x="3" y="658"/>
                        </a:cxn>
                        <a:cxn ang="0">
                          <a:pos x="2" y="560"/>
                        </a:cxn>
                        <a:cxn ang="0">
                          <a:pos x="16" y="464"/>
                        </a:cxn>
                        <a:cxn ang="0">
                          <a:pos x="45" y="372"/>
                        </a:cxn>
                        <a:cxn ang="0">
                          <a:pos x="89" y="285"/>
                        </a:cxn>
                        <a:cxn ang="0">
                          <a:pos x="148" y="206"/>
                        </a:cxn>
                        <a:cxn ang="0">
                          <a:pos x="220" y="135"/>
                        </a:cxn>
                        <a:cxn ang="0">
                          <a:pos x="306" y="77"/>
                        </a:cxn>
                        <a:cxn ang="0">
                          <a:pos x="398" y="35"/>
                        </a:cxn>
                        <a:cxn ang="0">
                          <a:pos x="493" y="9"/>
                        </a:cxn>
                        <a:cxn ang="0">
                          <a:pos x="590" y="0"/>
                        </a:cxn>
                      </a:cxnLst>
                      <a:rect l="0" t="0" r="r" b="b"/>
                      <a:pathLst>
                        <a:path w="1199" h="1200">
                          <a:moveTo>
                            <a:pt x="585" y="388"/>
                          </a:moveTo>
                          <a:lnTo>
                            <a:pt x="558" y="392"/>
                          </a:lnTo>
                          <a:lnTo>
                            <a:pt x="532" y="399"/>
                          </a:lnTo>
                          <a:lnTo>
                            <a:pt x="505" y="410"/>
                          </a:lnTo>
                          <a:lnTo>
                            <a:pt x="480" y="424"/>
                          </a:lnTo>
                          <a:lnTo>
                            <a:pt x="457" y="442"/>
                          </a:lnTo>
                          <a:lnTo>
                            <a:pt x="438" y="463"/>
                          </a:lnTo>
                          <a:lnTo>
                            <a:pt x="422" y="485"/>
                          </a:lnTo>
                          <a:lnTo>
                            <a:pt x="408" y="508"/>
                          </a:lnTo>
                          <a:lnTo>
                            <a:pt x="398" y="534"/>
                          </a:lnTo>
                          <a:lnTo>
                            <a:pt x="391" y="560"/>
                          </a:lnTo>
                          <a:lnTo>
                            <a:pt x="388" y="587"/>
                          </a:lnTo>
                          <a:lnTo>
                            <a:pt x="388" y="614"/>
                          </a:lnTo>
                          <a:lnTo>
                            <a:pt x="392" y="642"/>
                          </a:lnTo>
                          <a:lnTo>
                            <a:pt x="400" y="668"/>
                          </a:lnTo>
                          <a:lnTo>
                            <a:pt x="410" y="694"/>
                          </a:lnTo>
                          <a:lnTo>
                            <a:pt x="425" y="720"/>
                          </a:lnTo>
                          <a:lnTo>
                            <a:pt x="443" y="742"/>
                          </a:lnTo>
                          <a:lnTo>
                            <a:pt x="463" y="762"/>
                          </a:lnTo>
                          <a:lnTo>
                            <a:pt x="485" y="778"/>
                          </a:lnTo>
                          <a:lnTo>
                            <a:pt x="509" y="791"/>
                          </a:lnTo>
                          <a:lnTo>
                            <a:pt x="534" y="801"/>
                          </a:lnTo>
                          <a:lnTo>
                            <a:pt x="560" y="809"/>
                          </a:lnTo>
                          <a:lnTo>
                            <a:pt x="587" y="812"/>
                          </a:lnTo>
                          <a:lnTo>
                            <a:pt x="615" y="812"/>
                          </a:lnTo>
                          <a:lnTo>
                            <a:pt x="642" y="808"/>
                          </a:lnTo>
                          <a:lnTo>
                            <a:pt x="668" y="800"/>
                          </a:lnTo>
                          <a:lnTo>
                            <a:pt x="694" y="790"/>
                          </a:lnTo>
                          <a:lnTo>
                            <a:pt x="719" y="775"/>
                          </a:lnTo>
                          <a:lnTo>
                            <a:pt x="742" y="757"/>
                          </a:lnTo>
                          <a:lnTo>
                            <a:pt x="761" y="737"/>
                          </a:lnTo>
                          <a:lnTo>
                            <a:pt x="778" y="715"/>
                          </a:lnTo>
                          <a:lnTo>
                            <a:pt x="791" y="691"/>
                          </a:lnTo>
                          <a:lnTo>
                            <a:pt x="801" y="666"/>
                          </a:lnTo>
                          <a:lnTo>
                            <a:pt x="808" y="639"/>
                          </a:lnTo>
                          <a:lnTo>
                            <a:pt x="811" y="612"/>
                          </a:lnTo>
                          <a:lnTo>
                            <a:pt x="811" y="585"/>
                          </a:lnTo>
                          <a:lnTo>
                            <a:pt x="808" y="558"/>
                          </a:lnTo>
                          <a:lnTo>
                            <a:pt x="800" y="531"/>
                          </a:lnTo>
                          <a:lnTo>
                            <a:pt x="790" y="505"/>
                          </a:lnTo>
                          <a:lnTo>
                            <a:pt x="775" y="481"/>
                          </a:lnTo>
                          <a:lnTo>
                            <a:pt x="757" y="458"/>
                          </a:lnTo>
                          <a:lnTo>
                            <a:pt x="737" y="438"/>
                          </a:lnTo>
                          <a:lnTo>
                            <a:pt x="715" y="422"/>
                          </a:lnTo>
                          <a:lnTo>
                            <a:pt x="691" y="408"/>
                          </a:lnTo>
                          <a:lnTo>
                            <a:pt x="666" y="398"/>
                          </a:lnTo>
                          <a:lnTo>
                            <a:pt x="639" y="391"/>
                          </a:lnTo>
                          <a:lnTo>
                            <a:pt x="612" y="388"/>
                          </a:lnTo>
                          <a:lnTo>
                            <a:pt x="585" y="388"/>
                          </a:lnTo>
                          <a:close/>
                          <a:moveTo>
                            <a:pt x="590" y="0"/>
                          </a:moveTo>
                          <a:lnTo>
                            <a:pt x="639" y="1"/>
                          </a:lnTo>
                          <a:lnTo>
                            <a:pt x="687" y="7"/>
                          </a:lnTo>
                          <a:lnTo>
                            <a:pt x="734" y="15"/>
                          </a:lnTo>
                          <a:lnTo>
                            <a:pt x="782" y="28"/>
                          </a:lnTo>
                          <a:lnTo>
                            <a:pt x="827" y="45"/>
                          </a:lnTo>
                          <a:lnTo>
                            <a:pt x="871" y="65"/>
                          </a:lnTo>
                          <a:lnTo>
                            <a:pt x="914" y="89"/>
                          </a:lnTo>
                          <a:lnTo>
                            <a:pt x="954" y="117"/>
                          </a:lnTo>
                          <a:lnTo>
                            <a:pt x="994" y="148"/>
                          </a:lnTo>
                          <a:lnTo>
                            <a:pt x="1030" y="182"/>
                          </a:lnTo>
                          <a:lnTo>
                            <a:pt x="1064" y="220"/>
                          </a:lnTo>
                          <a:lnTo>
                            <a:pt x="1095" y="262"/>
                          </a:lnTo>
                          <a:lnTo>
                            <a:pt x="1122" y="306"/>
                          </a:lnTo>
                          <a:lnTo>
                            <a:pt x="1145" y="352"/>
                          </a:lnTo>
                          <a:lnTo>
                            <a:pt x="1164" y="398"/>
                          </a:lnTo>
                          <a:lnTo>
                            <a:pt x="1178" y="445"/>
                          </a:lnTo>
                          <a:lnTo>
                            <a:pt x="1189" y="494"/>
                          </a:lnTo>
                          <a:lnTo>
                            <a:pt x="1196" y="543"/>
                          </a:lnTo>
                          <a:lnTo>
                            <a:pt x="1199" y="591"/>
                          </a:lnTo>
                          <a:lnTo>
                            <a:pt x="1197" y="640"/>
                          </a:lnTo>
                          <a:lnTo>
                            <a:pt x="1192" y="688"/>
                          </a:lnTo>
                          <a:lnTo>
                            <a:pt x="1183" y="735"/>
                          </a:lnTo>
                          <a:lnTo>
                            <a:pt x="1170" y="782"/>
                          </a:lnTo>
                          <a:lnTo>
                            <a:pt x="1154" y="828"/>
                          </a:lnTo>
                          <a:lnTo>
                            <a:pt x="1134" y="872"/>
                          </a:lnTo>
                          <a:lnTo>
                            <a:pt x="1110" y="915"/>
                          </a:lnTo>
                          <a:lnTo>
                            <a:pt x="1082" y="955"/>
                          </a:lnTo>
                          <a:lnTo>
                            <a:pt x="1051" y="995"/>
                          </a:lnTo>
                          <a:lnTo>
                            <a:pt x="1016" y="1031"/>
                          </a:lnTo>
                          <a:lnTo>
                            <a:pt x="979" y="1065"/>
                          </a:lnTo>
                          <a:lnTo>
                            <a:pt x="937" y="1096"/>
                          </a:lnTo>
                          <a:lnTo>
                            <a:pt x="893" y="1123"/>
                          </a:lnTo>
                          <a:lnTo>
                            <a:pt x="848" y="1146"/>
                          </a:lnTo>
                          <a:lnTo>
                            <a:pt x="801" y="1165"/>
                          </a:lnTo>
                          <a:lnTo>
                            <a:pt x="754" y="1180"/>
                          </a:lnTo>
                          <a:lnTo>
                            <a:pt x="706" y="1190"/>
                          </a:lnTo>
                          <a:lnTo>
                            <a:pt x="657" y="1198"/>
                          </a:lnTo>
                          <a:lnTo>
                            <a:pt x="609" y="1200"/>
                          </a:lnTo>
                          <a:lnTo>
                            <a:pt x="560" y="1198"/>
                          </a:lnTo>
                          <a:lnTo>
                            <a:pt x="512" y="1194"/>
                          </a:lnTo>
                          <a:lnTo>
                            <a:pt x="465" y="1185"/>
                          </a:lnTo>
                          <a:lnTo>
                            <a:pt x="417" y="1172"/>
                          </a:lnTo>
                          <a:lnTo>
                            <a:pt x="372" y="1155"/>
                          </a:lnTo>
                          <a:lnTo>
                            <a:pt x="328" y="1135"/>
                          </a:lnTo>
                          <a:lnTo>
                            <a:pt x="285" y="1110"/>
                          </a:lnTo>
                          <a:lnTo>
                            <a:pt x="245" y="1083"/>
                          </a:lnTo>
                          <a:lnTo>
                            <a:pt x="206" y="1052"/>
                          </a:lnTo>
                          <a:lnTo>
                            <a:pt x="169" y="1017"/>
                          </a:lnTo>
                          <a:lnTo>
                            <a:pt x="136" y="979"/>
                          </a:lnTo>
                          <a:lnTo>
                            <a:pt x="105" y="937"/>
                          </a:lnTo>
                          <a:lnTo>
                            <a:pt x="77" y="893"/>
                          </a:lnTo>
                          <a:lnTo>
                            <a:pt x="54" y="848"/>
                          </a:lnTo>
                          <a:lnTo>
                            <a:pt x="35" y="802"/>
                          </a:lnTo>
                          <a:lnTo>
                            <a:pt x="21" y="754"/>
                          </a:lnTo>
                          <a:lnTo>
                            <a:pt x="10" y="706"/>
                          </a:lnTo>
                          <a:lnTo>
                            <a:pt x="3" y="658"/>
                          </a:lnTo>
                          <a:lnTo>
                            <a:pt x="0" y="609"/>
                          </a:lnTo>
                          <a:lnTo>
                            <a:pt x="2" y="560"/>
                          </a:lnTo>
                          <a:lnTo>
                            <a:pt x="7" y="512"/>
                          </a:lnTo>
                          <a:lnTo>
                            <a:pt x="16" y="464"/>
                          </a:lnTo>
                          <a:lnTo>
                            <a:pt x="29" y="418"/>
                          </a:lnTo>
                          <a:lnTo>
                            <a:pt x="45" y="372"/>
                          </a:lnTo>
                          <a:lnTo>
                            <a:pt x="65" y="328"/>
                          </a:lnTo>
                          <a:lnTo>
                            <a:pt x="89" y="285"/>
                          </a:lnTo>
                          <a:lnTo>
                            <a:pt x="117" y="244"/>
                          </a:lnTo>
                          <a:lnTo>
                            <a:pt x="148" y="206"/>
                          </a:lnTo>
                          <a:lnTo>
                            <a:pt x="183" y="169"/>
                          </a:lnTo>
                          <a:lnTo>
                            <a:pt x="220" y="135"/>
                          </a:lnTo>
                          <a:lnTo>
                            <a:pt x="262" y="104"/>
                          </a:lnTo>
                          <a:lnTo>
                            <a:pt x="306" y="77"/>
                          </a:lnTo>
                          <a:lnTo>
                            <a:pt x="351" y="54"/>
                          </a:lnTo>
                          <a:lnTo>
                            <a:pt x="398" y="35"/>
                          </a:lnTo>
                          <a:lnTo>
                            <a:pt x="445" y="20"/>
                          </a:lnTo>
                          <a:lnTo>
                            <a:pt x="493" y="9"/>
                          </a:lnTo>
                          <a:lnTo>
                            <a:pt x="542" y="2"/>
                          </a:lnTo>
                          <a:lnTo>
                            <a:pt x="590" y="0"/>
                          </a:lnTo>
                          <a:close/>
                        </a:path>
                      </a:pathLst>
                    </a:custGeom>
                    <a:solidFill>
                      <a:schemeClr val="bg1">
                        <a:lumMod val="85000"/>
                      </a:schemeClr>
                    </a:solidFill>
                    <a:ln w="0">
                      <a:noFill/>
                      <a:prstDash val="solid"/>
                      <a:round/>
                      <a:headEnd/>
                      <a:tailEnd/>
                    </a:ln>
                  </p:spPr>
                  <p:txBody>
                    <a:bodyPr vert="horz" wrap="square" lIns="68580" tIns="34290" rIns="68580" bIns="3429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1050"/>
                    </a:p>
                  </p:txBody>
                </p:sp>
              </p:grpSp>
            </p:grpSp>
          </p:grpSp>
        </p:grpSp>
        <p:sp>
          <p:nvSpPr>
            <p:cNvPr id="57" name="TextBox 56"/>
            <p:cNvSpPr txBox="1"/>
            <p:nvPr/>
          </p:nvSpPr>
          <p:spPr>
            <a:xfrm>
              <a:off x="2302307" y="4945558"/>
              <a:ext cx="7679879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000" dirty="0">
                  <a:solidFill>
                    <a:srgbClr val="FF0000"/>
                  </a:solidFill>
                </a:rPr>
                <a:t>Flat Gears PowerPoint Template</a:t>
              </a:r>
              <a:endParaRPr lang="en-US" sz="30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3086696" y="4053994"/>
            <a:ext cx="297060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This is a sample text. Insert your desired text here. </a:t>
            </a:r>
            <a:endParaRPr lang="en-US" sz="13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870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p3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Bold"/>
                <a:ea typeface="Barlow SemiBold"/>
                <a:cs typeface="Barlow SemiBold"/>
                <a:sym typeface="Barlow SemiBold"/>
              </a:rPr>
              <a:t>Timeline</a:t>
            </a:r>
            <a:endParaRPr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252" name="Google Shape;2252;p3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2253" name="Google Shape;2253;p38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DEC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4" name="Google Shape;2254;p38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NOV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5" name="Google Shape;2255;p38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OCT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6" name="Google Shape;2256;p38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SEP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7" name="Google Shape;2257;p38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AUG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8" name="Google Shape;2258;p38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JUL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9" name="Google Shape;2259;p38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JUN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0" name="Google Shape;2260;p38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MAY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1" name="Google Shape;2261;p38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APR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2" name="Google Shape;2262;p38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MAR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3" name="Google Shape;2263;p38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FEB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4" name="Google Shape;2264;p38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JAN</a:t>
            </a:r>
            <a:endParaRPr sz="10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5" name="Google Shape;2265;p38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2266" name="Google Shape;2266;p38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67" name="Google Shape;2267;p38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68" name="Google Shape;2268;p38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69" name="Google Shape;2269;p38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0" name="Google Shape;2270;p38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1" name="Google Shape;2271;p38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2" name="Google Shape;2272;p38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3" name="Google Shape;2273;p38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4" name="Google Shape;2274;p38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5" name="Google Shape;2275;p38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6" name="Google Shape;2276;p38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7" name="Google Shape;2277;p38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8" name="Google Shape;2278;p38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9" name="Google Shape;2279;p38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0" name="Google Shape;2280;p38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1" name="Google Shape;2281;p38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2" name="Google Shape;2282;p38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3" name="Google Shape;2283;p38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4" name="Google Shape;2284;p38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5" name="Google Shape;2285;p38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6" name="Google Shape;2286;p38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7" name="Google Shape;2287;p38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8" name="Google Shape;2288;p38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9" name="Google Shape;2289;p38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p3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2295" name="Google Shape;2295;p3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2296" name="Google Shape;2296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7" name="Google Shape;22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8" name="Google Shape;2298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299" name="Google Shape;2299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0" name="Google Shape;2300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1" name="Google Shape;2301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2302" name="Google Shape;2302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3" name="Google Shape;2303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3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4" name="Google Shape;2304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305" name="Google Shape;2305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6" name="Google Shape;2306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5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7" name="Google Shape;2307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2308" name="Google Shape;2308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9" name="Google Shape;2309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6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0" name="Google Shape;2310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2311" name="Google Shape;2311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2" name="Google Shape;2312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4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3" name="Google Shape;2313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2314" name="Google Shape;2314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5" name="Google Shape;2315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316" name="Google Shape;2316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7" name="Google Shape;2317;p39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8" name="Google Shape;2318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9" name="Google Shape;2319;p3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0" name="Google Shape;2320;p3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1" name="Google Shape;2321;p3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4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2334" name="Google Shape;2334;p4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2335" name="Google Shape;2335;p41"/>
          <p:cNvSpPr/>
          <p:nvPr/>
        </p:nvSpPr>
        <p:spPr>
          <a:xfrm>
            <a:off x="48440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STRENGTHS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6" name="Google Shape;2336;p41"/>
          <p:cNvSpPr/>
          <p:nvPr/>
        </p:nvSpPr>
        <p:spPr>
          <a:xfrm>
            <a:off x="466307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WEAKNESSES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7" name="Google Shape;2337;p41"/>
          <p:cNvSpPr/>
          <p:nvPr/>
        </p:nvSpPr>
        <p:spPr>
          <a:xfrm>
            <a:off x="48440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OPPORTUNITIES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8" name="Google Shape;2338;p41"/>
          <p:cNvSpPr/>
          <p:nvPr/>
        </p:nvSpPr>
        <p:spPr>
          <a:xfrm>
            <a:off x="466307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THREATS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9" name="Google Shape;2339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41"/>
          <p:cNvSpPr/>
          <p:nvPr/>
        </p:nvSpPr>
        <p:spPr>
          <a:xfrm>
            <a:off x="3842100" y="2242577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S</a:t>
            </a:r>
          </a:p>
        </p:txBody>
      </p:sp>
      <p:sp>
        <p:nvSpPr>
          <p:cNvPr id="2344" name="Google Shape;2344;p41"/>
          <p:cNvSpPr/>
          <p:nvPr/>
        </p:nvSpPr>
        <p:spPr>
          <a:xfrm>
            <a:off x="4857720" y="2250297"/>
            <a:ext cx="650964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W</a:t>
            </a:r>
          </a:p>
        </p:txBody>
      </p:sp>
      <p:sp>
        <p:nvSpPr>
          <p:cNvPr id="2345" name="Google Shape;2345;p41"/>
          <p:cNvSpPr/>
          <p:nvPr/>
        </p:nvSpPr>
        <p:spPr>
          <a:xfrm>
            <a:off x="3807513" y="3348952"/>
            <a:ext cx="428005" cy="4446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O</a:t>
            </a:r>
          </a:p>
        </p:txBody>
      </p:sp>
      <p:sp>
        <p:nvSpPr>
          <p:cNvPr id="2346" name="Google Shape;2346;p41"/>
          <p:cNvSpPr/>
          <p:nvPr/>
        </p:nvSpPr>
        <p:spPr>
          <a:xfrm>
            <a:off x="4971979" y="3356672"/>
            <a:ext cx="365009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T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4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2418" name="Google Shape;2418;p4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pic>
        <p:nvPicPr>
          <p:cNvPr id="2419" name="Google Shape;2419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0" name="Google Shape;2420;p44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Imani Jackson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1" name="Google Shape;2421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2" name="Google Shape;2422;p44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Marcos Galán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3" name="Google Shape;2423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4" name="Google Shape;2424;p44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Ixchel Valdía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5" name="Google Shape;2425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6" name="Google Shape;2426;p44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Nils Årud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grpSp>
        <p:nvGrpSpPr>
          <p:cNvPr id="2529" name="Google Shape;2529;p47"/>
          <p:cNvGrpSpPr/>
          <p:nvPr/>
        </p:nvGrpSpPr>
        <p:grpSpPr>
          <a:xfrm>
            <a:off x="2343926" y="272752"/>
            <a:ext cx="1782756" cy="1850564"/>
            <a:chOff x="2012475" y="393272"/>
            <a:chExt cx="4440240" cy="4609126"/>
          </a:xfrm>
        </p:grpSpPr>
        <p:sp>
          <p:nvSpPr>
            <p:cNvPr id="2530" name="Google Shape;2530;p47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p47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p47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p47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4" name="Google Shape;2534;p47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7" name="Google Shape;2537;p47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8" name="Google Shape;2538;p47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9" name="Google Shape;2539;p47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0" name="Google Shape;2540;p47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1" name="Google Shape;2541;p47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2" name="Google Shape;2542;p47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3" name="Google Shape;2543;p47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4" name="Google Shape;2544;p47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5" name="Google Shape;2545;p47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6" name="Google Shape;2546;p47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7" name="Google Shape;2547;p47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8" name="Google Shape;2548;p47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9" name="Google Shape;2549;p47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0" name="Google Shape;2550;p47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1" name="Google Shape;2551;p47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2" name="Google Shape;2552;p47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3" name="Google Shape;2553;p47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4" name="Google Shape;2554;p47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5" name="Google Shape;2555;p47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6" name="Google Shape;2556;p47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7" name="Google Shape;2557;p47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8" name="Google Shape;2558;p47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9" name="Google Shape;2559;p47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0" name="Google Shape;2560;p47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1" name="Google Shape;2561;p47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2" name="Google Shape;2562;p47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3" name="Google Shape;2563;p47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4" name="Google Shape;2564;p47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5" name="Google Shape;2565;p47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6" name="Google Shape;2566;p47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7" name="Google Shape;2567;p47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8" name="Google Shape;2568;p47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9" name="Google Shape;2569;p47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0" name="Google Shape;2570;p47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1" name="Google Shape;2571;p47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2" name="Google Shape;2572;p47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3" name="Google Shape;2573;p47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4" name="Google Shape;2574;p47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5" name="Google Shape;2575;p47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6" name="Google Shape;2576;p47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7" name="Google Shape;2577;p47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8" name="Google Shape;2578;p47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9" name="Google Shape;2579;p47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0" name="Google Shape;2580;p47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1" name="Google Shape;2581;p47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2" name="Google Shape;2582;p47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3" name="Google Shape;2583;p47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4" name="Google Shape;2584;p47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5" name="Google Shape;2585;p47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6" name="Google Shape;2586;p47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47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47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47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47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47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47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47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47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47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47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47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47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47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47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47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47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47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47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47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47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47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47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47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47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47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47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47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47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23" name="Google Shape;2623;p47"/>
          <p:cNvGrpSpPr/>
          <p:nvPr/>
        </p:nvGrpSpPr>
        <p:grpSpPr>
          <a:xfrm>
            <a:off x="4562360" y="368824"/>
            <a:ext cx="1641691" cy="1754492"/>
            <a:chOff x="1926580" y="602477"/>
            <a:chExt cx="4456273" cy="4762466"/>
          </a:xfrm>
        </p:grpSpPr>
        <p:sp>
          <p:nvSpPr>
            <p:cNvPr id="2624" name="Google Shape;2624;p4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6" name="Google Shape;2626;p4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7" name="Google Shape;2627;p4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9" name="Google Shape;2629;p4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0" name="Google Shape;2630;p4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1" name="Google Shape;2631;p4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2" name="Google Shape;2632;p4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3" name="Google Shape;2633;p4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4" name="Google Shape;2634;p4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5" name="Google Shape;2635;p4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6" name="Google Shape;2636;p4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7" name="Google Shape;2637;p4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8" name="Google Shape;2638;p4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9" name="Google Shape;2639;p4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0" name="Google Shape;2640;p4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1" name="Google Shape;2641;p4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2" name="Google Shape;2642;p4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3" name="Google Shape;2643;p4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4" name="Google Shape;2644;p4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5" name="Google Shape;2645;p4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6" name="Google Shape;2646;p4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7" name="Google Shape;2647;p4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8" name="Google Shape;2648;p4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9" name="Google Shape;2649;p4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0" name="Google Shape;2650;p4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1" name="Google Shape;2651;p4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2" name="Google Shape;2652;p4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3" name="Google Shape;2653;p4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4" name="Google Shape;2654;p4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5" name="Google Shape;2655;p4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6" name="Google Shape;2656;p4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7" name="Google Shape;2657;p4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8" name="Google Shape;2658;p4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9" name="Google Shape;2659;p4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0" name="Google Shape;2660;p4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1" name="Google Shape;2661;p4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2" name="Google Shape;2662;p4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3" name="Google Shape;2663;p4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4" name="Google Shape;2664;p4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5" name="Google Shape;2665;p4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6" name="Google Shape;2666;p4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7" name="Google Shape;2667;p4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8" name="Google Shape;2668;p4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9" name="Google Shape;2669;p4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0" name="Google Shape;2670;p4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1" name="Google Shape;2671;p4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2" name="Google Shape;2672;p4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3" name="Google Shape;2673;p4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4" name="Google Shape;2674;p4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5" name="Google Shape;2675;p4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6" name="Google Shape;2676;p4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7" name="Google Shape;2677;p4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8" name="Google Shape;2678;p4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9" name="Google Shape;2679;p4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1" name="Google Shape;2681;p4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2" name="Google Shape;2682;p4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4" name="Google Shape;2684;p4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5" name="Google Shape;2685;p4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7" name="Google Shape;2687;p4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8" name="Google Shape;2688;p4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9" name="Google Shape;2689;p4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0" name="Google Shape;2690;p4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1" name="Google Shape;2691;p4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2" name="Google Shape;2692;p4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3" name="Google Shape;2693;p4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4" name="Google Shape;2694;p4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5" name="Google Shape;2695;p4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6" name="Google Shape;2696;p4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7" name="Google Shape;2697;p4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8" name="Google Shape;2698;p4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9" name="Google Shape;2699;p4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1" name="Google Shape;2701;p4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2" name="Google Shape;2702;p4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3" name="Google Shape;2703;p4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4" name="Google Shape;2704;p4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5" name="Google Shape;2705;p4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6" name="Google Shape;2706;p4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7" name="Google Shape;2707;p4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8" name="Google Shape;2708;p4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9" name="Google Shape;2709;p4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4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4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4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4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4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5" name="Google Shape;2715;p4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6" name="Google Shape;2716;p4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7" name="Google Shape;2717;p4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8" name="Google Shape;2718;p4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9" name="Google Shape;2719;p4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0" name="Google Shape;2720;p4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1" name="Google Shape;2721;p4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4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3" name="Google Shape;2723;p4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4" name="Google Shape;2724;p4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5" name="Google Shape;2725;p4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6" name="Google Shape;2726;p4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7" name="Google Shape;2727;p4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8" name="Google Shape;2728;p4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9" name="Google Shape;2729;p4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0" name="Google Shape;2730;p4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1" name="Google Shape;2731;p4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2" name="Google Shape;2732;p4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3" name="Google Shape;2733;p4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4" name="Google Shape;2734;p4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5" name="Google Shape;2735;p4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6" name="Google Shape;2736;p4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7" name="Google Shape;2737;p4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8" name="Google Shape;2738;p4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9" name="Google Shape;2739;p4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0" name="Google Shape;2740;p4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1" name="Google Shape;2741;p4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2" name="Google Shape;2742;p4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3" name="Google Shape;2743;p4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4" name="Google Shape;2744;p4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5" name="Google Shape;2745;p4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6" name="Google Shape;2746;p4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7" name="Google Shape;2747;p4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8" name="Google Shape;2748;p4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9" name="Google Shape;2749;p4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0" name="Google Shape;2750;p4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1" name="Google Shape;2751;p4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2" name="Google Shape;2752;p4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3" name="Google Shape;2753;p4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4" name="Google Shape;2754;p4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5" name="Google Shape;2755;p4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6" name="Google Shape;2756;p4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7" name="Google Shape;2757;p4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8" name="Google Shape;2758;p4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9" name="Google Shape;2759;p4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0" name="Google Shape;2760;p4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1" name="Google Shape;2761;p4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2" name="Google Shape;2762;p4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3" name="Google Shape;2763;p4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4" name="Google Shape;2764;p4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5" name="Google Shape;2765;p4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6" name="Google Shape;2766;p4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7" name="Google Shape;2767;p4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8" name="Google Shape;2768;p4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9" name="Google Shape;2769;p4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70" name="Google Shape;2770;p4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771" name="Google Shape;2771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2" name="Google Shape;2772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3" name="Google Shape;2773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4" name="Google Shape;2774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5" name="Google Shape;2775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76" name="Google Shape;2776;p4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7" name="Google Shape;2777;p4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8" name="Google Shape;2778;p47"/>
          <p:cNvGrpSpPr/>
          <p:nvPr/>
        </p:nvGrpSpPr>
        <p:grpSpPr>
          <a:xfrm>
            <a:off x="7020695" y="311246"/>
            <a:ext cx="1782593" cy="1812070"/>
            <a:chOff x="2011725" y="44285"/>
            <a:chExt cx="4684870" cy="4762340"/>
          </a:xfrm>
        </p:grpSpPr>
        <p:grpSp>
          <p:nvGrpSpPr>
            <p:cNvPr id="2779" name="Google Shape;2779;p47"/>
            <p:cNvGrpSpPr/>
            <p:nvPr/>
          </p:nvGrpSpPr>
          <p:grpSpPr>
            <a:xfrm>
              <a:off x="2119596" y="326448"/>
              <a:ext cx="3544299" cy="3707706"/>
              <a:chOff x="3860721" y="1330073"/>
              <a:chExt cx="3544299" cy="3707706"/>
            </a:xfrm>
          </p:grpSpPr>
          <p:sp>
            <p:nvSpPr>
              <p:cNvPr id="2780" name="Google Shape;2780;p47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1" name="Google Shape;2781;p47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2" name="Google Shape;2782;p47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3" name="Google Shape;2783;p47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4" name="Google Shape;2784;p47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5" name="Google Shape;2785;p47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6" name="Google Shape;2786;p47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7" name="Google Shape;2787;p47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8" name="Google Shape;2788;p47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9" name="Google Shape;2789;p47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0" name="Google Shape;2790;p47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1" name="Google Shape;2791;p47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2" name="Google Shape;2792;p47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3" name="Google Shape;2793;p47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4" name="Google Shape;2794;p47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5" name="Google Shape;2795;p47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6" name="Google Shape;2796;p47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7" name="Google Shape;2797;p47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8" name="Google Shape;2798;p47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9" name="Google Shape;2799;p47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0" name="Google Shape;2800;p47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2" name="Google Shape;2802;p47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3" name="Google Shape;2803;p47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4" name="Google Shape;2804;p47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5" name="Google Shape;2805;p47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6" name="Google Shape;2806;p47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7" name="Google Shape;2807;p47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8" name="Google Shape;2808;p47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9" name="Google Shape;2809;p47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0" name="Google Shape;2810;p47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1" name="Google Shape;2811;p47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2" name="Google Shape;2812;p47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3" name="Google Shape;2813;p47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4" name="Google Shape;2814;p47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5" name="Google Shape;2815;p47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6" name="Google Shape;2816;p47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7" name="Google Shape;2817;p47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8" name="Google Shape;2818;p47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9" name="Google Shape;2819;p47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0" name="Google Shape;2820;p47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1" name="Google Shape;2821;p47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2" name="Google Shape;2822;p47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3" name="Google Shape;2823;p47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4" name="Google Shape;2824;p47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5" name="Google Shape;2825;p47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6" name="Google Shape;2826;p47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9" name="Google Shape;2829;p47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0" name="Google Shape;2830;p47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3" name="Google Shape;2833;p47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4" name="Google Shape;2834;p47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5" name="Google Shape;2835;p47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6" name="Google Shape;2836;p47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7" name="Google Shape;2837;p47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8" name="Google Shape;2838;p47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9" name="Google Shape;2839;p47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0" name="Google Shape;2840;p47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1" name="Google Shape;2841;p47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2" name="Google Shape;2842;p47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3" name="Google Shape;2843;p47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4" name="Google Shape;2844;p47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5" name="Google Shape;2845;p47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6" name="Google Shape;2846;p47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7" name="Google Shape;2847;p47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8" name="Google Shape;2848;p47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9" name="Google Shape;2849;p47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0" name="Google Shape;2850;p47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1" name="Google Shape;2851;p47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2" name="Google Shape;2852;p47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3" name="Google Shape;2853;p47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4" name="Google Shape;2854;p47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5" name="Google Shape;2855;p47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6" name="Google Shape;2856;p47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7" name="Google Shape;2857;p47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8" name="Google Shape;2858;p47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9" name="Google Shape;2859;p47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0" name="Google Shape;2860;p47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1" name="Google Shape;2861;p47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2" name="Google Shape;2862;p47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3" name="Google Shape;2863;p47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4" name="Google Shape;2864;p47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5" name="Google Shape;2865;p47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6" name="Google Shape;2866;p47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7" name="Google Shape;2867;p47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8" name="Google Shape;2868;p47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9" name="Google Shape;2869;p47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0" name="Google Shape;2870;p47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1" name="Google Shape;2871;p47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2" name="Google Shape;2872;p47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3" name="Google Shape;2873;p47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4" name="Google Shape;2874;p47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5" name="Google Shape;2875;p47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6" name="Google Shape;2876;p47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7" name="Google Shape;2877;p47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8" name="Google Shape;2878;p47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9" name="Google Shape;2879;p47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0" name="Google Shape;2880;p47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1" name="Google Shape;2881;p47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2" name="Google Shape;2882;p47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3" name="Google Shape;2883;p47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4" name="Google Shape;2884;p47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5" name="Google Shape;2885;p47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6" name="Google Shape;2886;p47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87" name="Google Shape;2887;p47"/>
            <p:cNvSpPr/>
            <p:nvPr/>
          </p:nvSpPr>
          <p:spPr>
            <a:xfrm>
              <a:off x="4424312" y="3389781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8" name="Google Shape;2888;p47"/>
            <p:cNvSpPr/>
            <p:nvPr/>
          </p:nvSpPr>
          <p:spPr>
            <a:xfrm>
              <a:off x="4458697" y="3370540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9" name="Google Shape;2889;p47"/>
            <p:cNvSpPr/>
            <p:nvPr/>
          </p:nvSpPr>
          <p:spPr>
            <a:xfrm>
              <a:off x="4458697" y="3334726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0" name="Google Shape;2890;p47"/>
            <p:cNvSpPr/>
            <p:nvPr/>
          </p:nvSpPr>
          <p:spPr>
            <a:xfrm>
              <a:off x="5662371" y="3457123"/>
              <a:ext cx="830865" cy="479678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1" name="Google Shape;2891;p47"/>
            <p:cNvSpPr/>
            <p:nvPr/>
          </p:nvSpPr>
          <p:spPr>
            <a:xfrm>
              <a:off x="5582647" y="3524845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2" name="Google Shape;2892;p47"/>
            <p:cNvSpPr/>
            <p:nvPr/>
          </p:nvSpPr>
          <p:spPr>
            <a:xfrm>
              <a:off x="5520830" y="3560469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3" name="Google Shape;2893;p47"/>
            <p:cNvSpPr/>
            <p:nvPr/>
          </p:nvSpPr>
          <p:spPr>
            <a:xfrm>
              <a:off x="5459108" y="3596188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4" name="Google Shape;2894;p47"/>
            <p:cNvSpPr/>
            <p:nvPr/>
          </p:nvSpPr>
          <p:spPr>
            <a:xfrm>
              <a:off x="5006003" y="3836122"/>
              <a:ext cx="830770" cy="479679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5" name="Google Shape;2895;p47"/>
            <p:cNvSpPr/>
            <p:nvPr/>
          </p:nvSpPr>
          <p:spPr>
            <a:xfrm>
              <a:off x="4926279" y="3903750"/>
              <a:ext cx="741616" cy="428244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6" name="Google Shape;2896;p47"/>
            <p:cNvSpPr/>
            <p:nvPr/>
          </p:nvSpPr>
          <p:spPr>
            <a:xfrm>
              <a:off x="4864462" y="3939468"/>
              <a:ext cx="727614" cy="42005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7" name="Google Shape;2897;p47"/>
            <p:cNvSpPr/>
            <p:nvPr/>
          </p:nvSpPr>
          <p:spPr>
            <a:xfrm>
              <a:off x="4802740" y="3975092"/>
              <a:ext cx="620839" cy="358520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8" name="Google Shape;2898;p47"/>
            <p:cNvSpPr/>
            <p:nvPr/>
          </p:nvSpPr>
          <p:spPr>
            <a:xfrm>
              <a:off x="5169357" y="3663339"/>
              <a:ext cx="421766" cy="243458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9" name="Google Shape;2899;p47"/>
            <p:cNvSpPr/>
            <p:nvPr/>
          </p:nvSpPr>
          <p:spPr>
            <a:xfrm>
              <a:off x="5441867" y="3820597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0" name="Google Shape;2900;p47"/>
            <p:cNvSpPr/>
            <p:nvPr/>
          </p:nvSpPr>
          <p:spPr>
            <a:xfrm>
              <a:off x="5714378" y="3977950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1" name="Google Shape;2901;p47"/>
            <p:cNvSpPr/>
            <p:nvPr/>
          </p:nvSpPr>
          <p:spPr>
            <a:xfrm>
              <a:off x="2242896" y="2171438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689" y="206407"/>
                  </a:moveTo>
                  <a:lnTo>
                    <a:pt x="0" y="103251"/>
                  </a:lnTo>
                  <a:lnTo>
                    <a:pt x="178689" y="0"/>
                  </a:lnTo>
                  <a:lnTo>
                    <a:pt x="357473" y="103251"/>
                  </a:lnTo>
                  <a:lnTo>
                    <a:pt x="178689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2" name="Google Shape;2902;p47"/>
            <p:cNvSpPr/>
            <p:nvPr/>
          </p:nvSpPr>
          <p:spPr>
            <a:xfrm>
              <a:off x="2526170" y="20060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3" name="Google Shape;2903;p47"/>
            <p:cNvSpPr/>
            <p:nvPr/>
          </p:nvSpPr>
          <p:spPr>
            <a:xfrm>
              <a:off x="2632278" y="1017294"/>
              <a:ext cx="357473" cy="206311"/>
            </a:xfrm>
            <a:custGeom>
              <a:avLst/>
              <a:gdLst/>
              <a:ahLst/>
              <a:cxnLst/>
              <a:rect l="l" t="t" r="r" b="b"/>
              <a:pathLst>
                <a:path w="357473" h="206311" extrusionOk="0">
                  <a:moveTo>
                    <a:pt x="178784" y="206312"/>
                  </a:moveTo>
                  <a:lnTo>
                    <a:pt x="0" y="103156"/>
                  </a:lnTo>
                  <a:lnTo>
                    <a:pt x="178784" y="0"/>
                  </a:lnTo>
                  <a:lnTo>
                    <a:pt x="357473" y="103156"/>
                  </a:lnTo>
                  <a:lnTo>
                    <a:pt x="178784" y="206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4" name="Google Shape;2904;p4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5" name="Google Shape;2905;p4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6" name="Google Shape;2906;p47"/>
            <p:cNvSpPr/>
            <p:nvPr/>
          </p:nvSpPr>
          <p:spPr>
            <a:xfrm>
              <a:off x="2811062" y="1120450"/>
              <a:ext cx="178689" cy="1032319"/>
            </a:xfrm>
            <a:custGeom>
              <a:avLst/>
              <a:gdLst/>
              <a:ahLst/>
              <a:cxnLst/>
              <a:rect l="l" t="t" r="r" b="b"/>
              <a:pathLst>
                <a:path w="178689" h="1032319" extrusionOk="0">
                  <a:moveTo>
                    <a:pt x="178689" y="929068"/>
                  </a:moveTo>
                  <a:lnTo>
                    <a:pt x="0" y="103232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9290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7" name="Google Shape;2907;p47"/>
            <p:cNvSpPr/>
            <p:nvPr/>
          </p:nvSpPr>
          <p:spPr>
            <a:xfrm>
              <a:off x="2364150" y="1481542"/>
              <a:ext cx="357473" cy="206501"/>
            </a:xfrm>
            <a:custGeom>
              <a:avLst/>
              <a:gdLst/>
              <a:ahLst/>
              <a:cxnLst/>
              <a:rect l="l" t="t" r="r" b="b"/>
              <a:pathLst>
                <a:path w="357473" h="206501" extrusionOk="0">
                  <a:moveTo>
                    <a:pt x="178784" y="206502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8" name="Google Shape;2908;p4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9" name="Google Shape;2909;p4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0" name="Google Shape;2910;p47"/>
            <p:cNvSpPr/>
            <p:nvPr/>
          </p:nvSpPr>
          <p:spPr>
            <a:xfrm>
              <a:off x="2542934" y="1584793"/>
              <a:ext cx="178688" cy="721899"/>
            </a:xfrm>
            <a:custGeom>
              <a:avLst/>
              <a:gdLst/>
              <a:ahLst/>
              <a:cxnLst/>
              <a:rect l="l" t="t" r="r" b="b"/>
              <a:pathLst>
                <a:path w="178688" h="721899" extrusionOk="0">
                  <a:moveTo>
                    <a:pt x="178689" y="618744"/>
                  </a:moveTo>
                  <a:lnTo>
                    <a:pt x="0" y="72190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618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1" name="Google Shape;2911;p47"/>
            <p:cNvSpPr/>
            <p:nvPr/>
          </p:nvSpPr>
          <p:spPr>
            <a:xfrm>
              <a:off x="2013915" y="2306693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2" name="Google Shape;2912;p47"/>
            <p:cNvSpPr/>
            <p:nvPr/>
          </p:nvSpPr>
          <p:spPr>
            <a:xfrm>
              <a:off x="2078685" y="19719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156"/>
                  </a:lnTo>
                  <a:lnTo>
                    <a:pt x="178689" y="0"/>
                  </a:lnTo>
                  <a:lnTo>
                    <a:pt x="357473" y="103156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3" name="Google Shape;2913;p4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4" name="Google Shape;2914;p4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5" name="Google Shape;2915;p47"/>
            <p:cNvSpPr/>
            <p:nvPr/>
          </p:nvSpPr>
          <p:spPr>
            <a:xfrm>
              <a:off x="2257469" y="2075140"/>
              <a:ext cx="178689" cy="399097"/>
            </a:xfrm>
            <a:custGeom>
              <a:avLst/>
              <a:gdLst/>
              <a:ahLst/>
              <a:cxnLst/>
              <a:rect l="l" t="t" r="r" b="b"/>
              <a:pathLst>
                <a:path w="178689" h="399097" extrusionOk="0">
                  <a:moveTo>
                    <a:pt x="178689" y="295846"/>
                  </a:moveTo>
                  <a:lnTo>
                    <a:pt x="0" y="399098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2958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6" name="Google Shape;2916;p47"/>
            <p:cNvSpPr/>
            <p:nvPr/>
          </p:nvSpPr>
          <p:spPr>
            <a:xfrm>
              <a:off x="4050634" y="46890"/>
              <a:ext cx="205002" cy="29971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7" name="Google Shape;2917;p47"/>
            <p:cNvSpPr/>
            <p:nvPr/>
          </p:nvSpPr>
          <p:spPr>
            <a:xfrm>
              <a:off x="4066180" y="44285"/>
              <a:ext cx="98194" cy="12100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8" name="Google Shape;2918;p47"/>
            <p:cNvSpPr/>
            <p:nvPr/>
          </p:nvSpPr>
          <p:spPr>
            <a:xfrm>
              <a:off x="4085379" y="175665"/>
              <a:ext cx="121123" cy="13556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9" name="Google Shape;2919;p47"/>
            <p:cNvSpPr/>
            <p:nvPr/>
          </p:nvSpPr>
          <p:spPr>
            <a:xfrm>
              <a:off x="3878508" y="229758"/>
              <a:ext cx="228579" cy="325392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0" name="Google Shape;2920;p47"/>
            <p:cNvSpPr/>
            <p:nvPr/>
          </p:nvSpPr>
          <p:spPr>
            <a:xfrm>
              <a:off x="4050113" y="220052"/>
              <a:ext cx="176568" cy="232904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1" name="Google Shape;2921;p47"/>
            <p:cNvSpPr/>
            <p:nvPr/>
          </p:nvSpPr>
          <p:spPr>
            <a:xfrm>
              <a:off x="4081568" y="53558"/>
              <a:ext cx="129892" cy="160015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2" name="Google Shape;2922;p47"/>
            <p:cNvSpPr/>
            <p:nvPr/>
          </p:nvSpPr>
          <p:spPr>
            <a:xfrm>
              <a:off x="4086841" y="52931"/>
              <a:ext cx="130406" cy="122734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3" name="Google Shape;2923;p47"/>
            <p:cNvSpPr/>
            <p:nvPr/>
          </p:nvSpPr>
          <p:spPr>
            <a:xfrm>
              <a:off x="3930273" y="858890"/>
              <a:ext cx="102549" cy="78223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4" name="Google Shape;2924;p47"/>
            <p:cNvSpPr/>
            <p:nvPr/>
          </p:nvSpPr>
          <p:spPr>
            <a:xfrm>
              <a:off x="3930726" y="883849"/>
              <a:ext cx="102084" cy="53297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5" name="Google Shape;2925;p47"/>
            <p:cNvSpPr/>
            <p:nvPr/>
          </p:nvSpPr>
          <p:spPr>
            <a:xfrm>
              <a:off x="3878956" y="825175"/>
              <a:ext cx="93870" cy="7271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6" name="Google Shape;2926;p47"/>
            <p:cNvSpPr/>
            <p:nvPr/>
          </p:nvSpPr>
          <p:spPr>
            <a:xfrm>
              <a:off x="3879387" y="849177"/>
              <a:ext cx="93498" cy="4880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7" name="Google Shape;2927;p47"/>
            <p:cNvSpPr/>
            <p:nvPr/>
          </p:nvSpPr>
          <p:spPr>
            <a:xfrm>
              <a:off x="3913772" y="449985"/>
              <a:ext cx="223526" cy="385528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8" name="Google Shape;2928;p47"/>
            <p:cNvSpPr/>
            <p:nvPr/>
          </p:nvSpPr>
          <p:spPr>
            <a:xfrm>
              <a:off x="3974732" y="450747"/>
              <a:ext cx="222535" cy="417442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9" name="Google Shape;2929;p47"/>
            <p:cNvSpPr/>
            <p:nvPr/>
          </p:nvSpPr>
          <p:spPr>
            <a:xfrm>
              <a:off x="3891839" y="424458"/>
              <a:ext cx="332782" cy="30632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0" name="Google Shape;2930;p47"/>
            <p:cNvSpPr/>
            <p:nvPr/>
          </p:nvSpPr>
          <p:spPr>
            <a:xfrm>
              <a:off x="4159410" y="243442"/>
              <a:ext cx="115651" cy="405453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1" name="Google Shape;2931;p47"/>
            <p:cNvSpPr/>
            <p:nvPr/>
          </p:nvSpPr>
          <p:spPr>
            <a:xfrm>
              <a:off x="4182076" y="238331"/>
              <a:ext cx="69928" cy="88934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2" name="Google Shape;2932;p47"/>
            <p:cNvSpPr/>
            <p:nvPr/>
          </p:nvSpPr>
          <p:spPr>
            <a:xfrm>
              <a:off x="4044931" y="219924"/>
              <a:ext cx="59816" cy="62802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3" name="Google Shape;2933;p47"/>
            <p:cNvSpPr/>
            <p:nvPr/>
          </p:nvSpPr>
          <p:spPr>
            <a:xfrm>
              <a:off x="2494198" y="1192008"/>
              <a:ext cx="154251" cy="303342"/>
            </a:xfrm>
            <a:custGeom>
              <a:avLst/>
              <a:gdLst/>
              <a:ahLst/>
              <a:cxnLst/>
              <a:rect l="l" t="t" r="r" b="b"/>
              <a:pathLst>
                <a:path w="154251" h="303342" extrusionOk="0">
                  <a:moveTo>
                    <a:pt x="65595" y="234575"/>
                  </a:moveTo>
                  <a:cubicBezTo>
                    <a:pt x="79310" y="258921"/>
                    <a:pt x="95907" y="281534"/>
                    <a:pt x="115030" y="301917"/>
                  </a:cubicBezTo>
                  <a:cubicBezTo>
                    <a:pt x="120364" y="308108"/>
                    <a:pt x="161512" y="292392"/>
                    <a:pt x="153130" y="288010"/>
                  </a:cubicBezTo>
                  <a:cubicBezTo>
                    <a:pt x="144747" y="283629"/>
                    <a:pt x="117601" y="246005"/>
                    <a:pt x="104171" y="221335"/>
                  </a:cubicBezTo>
                  <a:cubicBezTo>
                    <a:pt x="92896" y="191398"/>
                    <a:pt x="83356" y="160833"/>
                    <a:pt x="75596" y="129800"/>
                  </a:cubicBezTo>
                  <a:cubicBezTo>
                    <a:pt x="67119" y="99225"/>
                    <a:pt x="59880" y="54267"/>
                    <a:pt x="53689" y="33121"/>
                  </a:cubicBezTo>
                  <a:cubicBezTo>
                    <a:pt x="50377" y="17186"/>
                    <a:pt x="38044" y="4670"/>
                    <a:pt x="22161" y="1117"/>
                  </a:cubicBezTo>
                  <a:cubicBezTo>
                    <a:pt x="7397" y="-2312"/>
                    <a:pt x="-2223" y="1689"/>
                    <a:pt x="444" y="19596"/>
                  </a:cubicBezTo>
                  <a:cubicBezTo>
                    <a:pt x="4730" y="50743"/>
                    <a:pt x="29305" y="172853"/>
                    <a:pt x="65595" y="23457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4" name="Google Shape;2934;p47"/>
            <p:cNvSpPr/>
            <p:nvPr/>
          </p:nvSpPr>
          <p:spPr>
            <a:xfrm>
              <a:off x="2527565" y="1904831"/>
              <a:ext cx="106588" cy="82319"/>
            </a:xfrm>
            <a:custGeom>
              <a:avLst/>
              <a:gdLst/>
              <a:ahLst/>
              <a:cxnLst/>
              <a:rect l="l" t="t" r="r" b="b"/>
              <a:pathLst>
                <a:path w="106588" h="82319" extrusionOk="0">
                  <a:moveTo>
                    <a:pt x="8606" y="2"/>
                  </a:moveTo>
                  <a:cubicBezTo>
                    <a:pt x="21369" y="10385"/>
                    <a:pt x="40229" y="860"/>
                    <a:pt x="41181" y="1812"/>
                  </a:cubicBezTo>
                  <a:cubicBezTo>
                    <a:pt x="56119" y="15766"/>
                    <a:pt x="71828" y="28863"/>
                    <a:pt x="88235" y="41055"/>
                  </a:cubicBezTo>
                  <a:cubicBezTo>
                    <a:pt x="96141" y="47246"/>
                    <a:pt x="108523" y="55628"/>
                    <a:pt x="106332" y="67630"/>
                  </a:cubicBezTo>
                  <a:cubicBezTo>
                    <a:pt x="102332" y="89156"/>
                    <a:pt x="68232" y="82489"/>
                    <a:pt x="54897" y="75917"/>
                  </a:cubicBezTo>
                  <a:cubicBezTo>
                    <a:pt x="41562" y="69344"/>
                    <a:pt x="31371" y="58486"/>
                    <a:pt x="19083" y="50866"/>
                  </a:cubicBezTo>
                  <a:cubicBezTo>
                    <a:pt x="10320" y="45437"/>
                    <a:pt x="1653" y="42579"/>
                    <a:pt x="33" y="31816"/>
                  </a:cubicBezTo>
                  <a:cubicBezTo>
                    <a:pt x="-538" y="25244"/>
                    <a:pt x="6415" y="-283"/>
                    <a:pt x="860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5" name="Google Shape;2935;p47"/>
            <p:cNvSpPr/>
            <p:nvPr/>
          </p:nvSpPr>
          <p:spPr>
            <a:xfrm>
              <a:off x="2527774" y="1931884"/>
              <a:ext cx="106123" cy="55368"/>
            </a:xfrm>
            <a:custGeom>
              <a:avLst/>
              <a:gdLst/>
              <a:ahLst/>
              <a:cxnLst/>
              <a:rect l="l" t="t" r="r" b="b"/>
              <a:pathLst>
                <a:path w="106123" h="55368" extrusionOk="0">
                  <a:moveTo>
                    <a:pt x="301" y="0"/>
                  </a:moveTo>
                  <a:cubicBezTo>
                    <a:pt x="1920" y="10668"/>
                    <a:pt x="10492" y="13525"/>
                    <a:pt x="19351" y="19050"/>
                  </a:cubicBezTo>
                  <a:cubicBezTo>
                    <a:pt x="31828" y="26765"/>
                    <a:pt x="42782" y="38100"/>
                    <a:pt x="55831" y="44577"/>
                  </a:cubicBezTo>
                  <a:cubicBezTo>
                    <a:pt x="68881" y="51054"/>
                    <a:pt x="97646" y="56674"/>
                    <a:pt x="106123" y="41338"/>
                  </a:cubicBezTo>
                  <a:cubicBezTo>
                    <a:pt x="101551" y="62008"/>
                    <a:pt x="68023" y="55531"/>
                    <a:pt x="54879" y="48958"/>
                  </a:cubicBezTo>
                  <a:cubicBezTo>
                    <a:pt x="41734" y="42386"/>
                    <a:pt x="31352" y="31528"/>
                    <a:pt x="19065" y="23908"/>
                  </a:cubicBezTo>
                  <a:cubicBezTo>
                    <a:pt x="10302" y="18479"/>
                    <a:pt x="1634" y="15621"/>
                    <a:pt x="15" y="4858"/>
                  </a:cubicBezTo>
                  <a:cubicBezTo>
                    <a:pt x="-40" y="3229"/>
                    <a:pt x="56" y="1610"/>
                    <a:pt x="30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6" name="Google Shape;2936;p47"/>
            <p:cNvSpPr/>
            <p:nvPr/>
          </p:nvSpPr>
          <p:spPr>
            <a:xfrm>
              <a:off x="2655329" y="1830290"/>
              <a:ext cx="106576" cy="79516"/>
            </a:xfrm>
            <a:custGeom>
              <a:avLst/>
              <a:gdLst/>
              <a:ahLst/>
              <a:cxnLst/>
              <a:rect l="l" t="t" r="r" b="b"/>
              <a:pathLst>
                <a:path w="106576" h="79516" extrusionOk="0">
                  <a:moveTo>
                    <a:pt x="10192" y="58"/>
                  </a:moveTo>
                  <a:cubicBezTo>
                    <a:pt x="22955" y="10440"/>
                    <a:pt x="45244" y="-895"/>
                    <a:pt x="46196" y="58"/>
                  </a:cubicBezTo>
                  <a:cubicBezTo>
                    <a:pt x="59433" y="13574"/>
                    <a:pt x="73460" y="26299"/>
                    <a:pt x="88202" y="38158"/>
                  </a:cubicBezTo>
                  <a:cubicBezTo>
                    <a:pt x="96202" y="44444"/>
                    <a:pt x="108585" y="52826"/>
                    <a:pt x="106299" y="64828"/>
                  </a:cubicBezTo>
                  <a:cubicBezTo>
                    <a:pt x="102298" y="86354"/>
                    <a:pt x="68199" y="79687"/>
                    <a:pt x="54959" y="73114"/>
                  </a:cubicBezTo>
                  <a:cubicBezTo>
                    <a:pt x="41719" y="66542"/>
                    <a:pt x="31337" y="55684"/>
                    <a:pt x="19050" y="48064"/>
                  </a:cubicBezTo>
                  <a:cubicBezTo>
                    <a:pt x="10287" y="42634"/>
                    <a:pt x="1715" y="39777"/>
                    <a:pt x="0" y="29014"/>
                  </a:cubicBezTo>
                  <a:cubicBezTo>
                    <a:pt x="721" y="18622"/>
                    <a:pt x="4243" y="8611"/>
                    <a:pt x="10192" y="58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7" name="Google Shape;2937;p47"/>
            <p:cNvSpPr/>
            <p:nvPr/>
          </p:nvSpPr>
          <p:spPr>
            <a:xfrm>
              <a:off x="2655759" y="1855875"/>
              <a:ext cx="106154" cy="55320"/>
            </a:xfrm>
            <a:custGeom>
              <a:avLst/>
              <a:gdLst/>
              <a:ahLst/>
              <a:cxnLst/>
              <a:rect l="l" t="t" r="r" b="b"/>
              <a:pathLst>
                <a:path w="106154" h="55320" extrusionOk="0">
                  <a:moveTo>
                    <a:pt x="331" y="0"/>
                  </a:moveTo>
                  <a:cubicBezTo>
                    <a:pt x="1951" y="10573"/>
                    <a:pt x="10523" y="13525"/>
                    <a:pt x="19381" y="19050"/>
                  </a:cubicBezTo>
                  <a:cubicBezTo>
                    <a:pt x="31859" y="26765"/>
                    <a:pt x="42813" y="38100"/>
                    <a:pt x="55767" y="44482"/>
                  </a:cubicBezTo>
                  <a:cubicBezTo>
                    <a:pt x="68721" y="50863"/>
                    <a:pt x="97677" y="56578"/>
                    <a:pt x="106154" y="41243"/>
                  </a:cubicBezTo>
                  <a:cubicBezTo>
                    <a:pt x="101582" y="62008"/>
                    <a:pt x="68054" y="55435"/>
                    <a:pt x="54910" y="48958"/>
                  </a:cubicBezTo>
                  <a:cubicBezTo>
                    <a:pt x="41765" y="42481"/>
                    <a:pt x="31383" y="31528"/>
                    <a:pt x="19096" y="23908"/>
                  </a:cubicBezTo>
                  <a:cubicBezTo>
                    <a:pt x="10333" y="18478"/>
                    <a:pt x="1665" y="15621"/>
                    <a:pt x="46" y="4858"/>
                  </a:cubicBezTo>
                  <a:cubicBezTo>
                    <a:pt x="-67" y="3229"/>
                    <a:pt x="28" y="1600"/>
                    <a:pt x="33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8" name="Google Shape;2938;p47"/>
            <p:cNvSpPr/>
            <p:nvPr/>
          </p:nvSpPr>
          <p:spPr>
            <a:xfrm>
              <a:off x="2362866" y="1465363"/>
              <a:ext cx="372536" cy="450662"/>
            </a:xfrm>
            <a:custGeom>
              <a:avLst/>
              <a:gdLst/>
              <a:ahLst/>
              <a:cxnLst/>
              <a:rect l="l" t="t" r="r" b="b"/>
              <a:pathLst>
                <a:path w="372536" h="450662" extrusionOk="0">
                  <a:moveTo>
                    <a:pt x="2903" y="30848"/>
                  </a:moveTo>
                  <a:cubicBezTo>
                    <a:pt x="-11194" y="119145"/>
                    <a:pt x="27954" y="152006"/>
                    <a:pt x="79103" y="170865"/>
                  </a:cubicBezTo>
                  <a:cubicBezTo>
                    <a:pt x="115679" y="184296"/>
                    <a:pt x="168162" y="205060"/>
                    <a:pt x="168162" y="205060"/>
                  </a:cubicBezTo>
                  <a:cubicBezTo>
                    <a:pt x="168162" y="205060"/>
                    <a:pt x="167400" y="224110"/>
                    <a:pt x="167019" y="267925"/>
                  </a:cubicBezTo>
                  <a:cubicBezTo>
                    <a:pt x="167019" y="306025"/>
                    <a:pt x="171686" y="445947"/>
                    <a:pt x="171686" y="445947"/>
                  </a:cubicBezTo>
                  <a:cubicBezTo>
                    <a:pt x="183944" y="452234"/>
                    <a:pt x="198481" y="452234"/>
                    <a:pt x="210739" y="445947"/>
                  </a:cubicBezTo>
                  <a:cubicBezTo>
                    <a:pt x="210739" y="445947"/>
                    <a:pt x="231313" y="338886"/>
                    <a:pt x="235694" y="290595"/>
                  </a:cubicBezTo>
                  <a:cubicBezTo>
                    <a:pt x="241600" y="225063"/>
                    <a:pt x="251601" y="182200"/>
                    <a:pt x="248267" y="168103"/>
                  </a:cubicBezTo>
                  <a:cubicBezTo>
                    <a:pt x="245314" y="155721"/>
                    <a:pt x="173782" y="120478"/>
                    <a:pt x="151017" y="101428"/>
                  </a:cubicBezTo>
                  <a:lnTo>
                    <a:pt x="301036" y="151720"/>
                  </a:lnTo>
                  <a:cubicBezTo>
                    <a:pt x="298036" y="167932"/>
                    <a:pt x="296538" y="184381"/>
                    <a:pt x="296559" y="200869"/>
                  </a:cubicBezTo>
                  <a:cubicBezTo>
                    <a:pt x="297892" y="252780"/>
                    <a:pt x="300845" y="365271"/>
                    <a:pt x="300845" y="365271"/>
                  </a:cubicBezTo>
                  <a:cubicBezTo>
                    <a:pt x="300845" y="365271"/>
                    <a:pt x="321419" y="380130"/>
                    <a:pt x="338945" y="365271"/>
                  </a:cubicBezTo>
                  <a:cubicBezTo>
                    <a:pt x="338945" y="365271"/>
                    <a:pt x="377045" y="142576"/>
                    <a:pt x="372092" y="113144"/>
                  </a:cubicBezTo>
                  <a:cubicBezTo>
                    <a:pt x="367711" y="85140"/>
                    <a:pt x="235599" y="27990"/>
                    <a:pt x="212263" y="8369"/>
                  </a:cubicBezTo>
                  <a:cubicBezTo>
                    <a:pt x="204058" y="1673"/>
                    <a:pt x="193384" y="-1204"/>
                    <a:pt x="182926" y="4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9" name="Google Shape;2939;p47"/>
            <p:cNvSpPr/>
            <p:nvPr/>
          </p:nvSpPr>
          <p:spPr>
            <a:xfrm>
              <a:off x="2393925" y="1163883"/>
              <a:ext cx="117160" cy="114020"/>
            </a:xfrm>
            <a:custGeom>
              <a:avLst/>
              <a:gdLst/>
              <a:ahLst/>
              <a:cxnLst/>
              <a:rect l="l" t="t" r="r" b="b"/>
              <a:pathLst>
                <a:path w="117160" h="114020" extrusionOk="0">
                  <a:moveTo>
                    <a:pt x="24041" y="0"/>
                  </a:moveTo>
                  <a:cubicBezTo>
                    <a:pt x="24041" y="0"/>
                    <a:pt x="26232" y="42101"/>
                    <a:pt x="25279" y="45815"/>
                  </a:cubicBezTo>
                  <a:cubicBezTo>
                    <a:pt x="24327" y="49530"/>
                    <a:pt x="6229" y="61817"/>
                    <a:pt x="609" y="66294"/>
                  </a:cubicBezTo>
                  <a:cubicBezTo>
                    <a:pt x="-5010" y="70771"/>
                    <a:pt x="29661" y="104394"/>
                    <a:pt x="46425" y="112300"/>
                  </a:cubicBezTo>
                  <a:cubicBezTo>
                    <a:pt x="63189" y="120205"/>
                    <a:pt x="116148" y="99727"/>
                    <a:pt x="117100" y="74200"/>
                  </a:cubicBezTo>
                  <a:cubicBezTo>
                    <a:pt x="118053" y="48673"/>
                    <a:pt x="107575" y="26575"/>
                    <a:pt x="99860" y="25146"/>
                  </a:cubicBezTo>
                  <a:cubicBezTo>
                    <a:pt x="92145" y="23717"/>
                    <a:pt x="24041" y="0"/>
                    <a:pt x="2404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0" name="Google Shape;2940;p47"/>
            <p:cNvSpPr/>
            <p:nvPr/>
          </p:nvSpPr>
          <p:spPr>
            <a:xfrm>
              <a:off x="2362970" y="1179922"/>
              <a:ext cx="189574" cy="370837"/>
            </a:xfrm>
            <a:custGeom>
              <a:avLst/>
              <a:gdLst/>
              <a:ahLst/>
              <a:cxnLst/>
              <a:rect l="l" t="t" r="r" b="b"/>
              <a:pathLst>
                <a:path w="189574" h="370837" extrusionOk="0">
                  <a:moveTo>
                    <a:pt x="50329" y="37015"/>
                  </a:moveTo>
                  <a:cubicBezTo>
                    <a:pt x="50329" y="37015"/>
                    <a:pt x="80809" y="82450"/>
                    <a:pt x="123386" y="86736"/>
                  </a:cubicBezTo>
                  <a:cubicBezTo>
                    <a:pt x="136816" y="73496"/>
                    <a:pt x="137959" y="26442"/>
                    <a:pt x="119385" y="11393"/>
                  </a:cubicBezTo>
                  <a:cubicBezTo>
                    <a:pt x="119385" y="11393"/>
                    <a:pt x="136530" y="-2323"/>
                    <a:pt x="147960" y="344"/>
                  </a:cubicBezTo>
                  <a:cubicBezTo>
                    <a:pt x="160529" y="7926"/>
                    <a:pt x="169882" y="19861"/>
                    <a:pt x="174249" y="33872"/>
                  </a:cubicBezTo>
                  <a:cubicBezTo>
                    <a:pt x="185150" y="65076"/>
                    <a:pt x="190313" y="97985"/>
                    <a:pt x="189489" y="131027"/>
                  </a:cubicBezTo>
                  <a:cubicBezTo>
                    <a:pt x="188727" y="175604"/>
                    <a:pt x="189489" y="288380"/>
                    <a:pt x="189489" y="288380"/>
                  </a:cubicBezTo>
                  <a:cubicBezTo>
                    <a:pt x="184440" y="315326"/>
                    <a:pt x="168114" y="338824"/>
                    <a:pt x="144626" y="352960"/>
                  </a:cubicBezTo>
                  <a:cubicBezTo>
                    <a:pt x="113965" y="370266"/>
                    <a:pt x="77860" y="375239"/>
                    <a:pt x="43661" y="366866"/>
                  </a:cubicBezTo>
                  <a:cubicBezTo>
                    <a:pt x="26445" y="363208"/>
                    <a:pt x="12392" y="350816"/>
                    <a:pt x="6609" y="334195"/>
                  </a:cubicBezTo>
                  <a:cubicBezTo>
                    <a:pt x="8609" y="302858"/>
                    <a:pt x="20992" y="238945"/>
                    <a:pt x="16134" y="199226"/>
                  </a:cubicBezTo>
                  <a:cubicBezTo>
                    <a:pt x="11276" y="159507"/>
                    <a:pt x="2609" y="130551"/>
                    <a:pt x="418" y="98832"/>
                  </a:cubicBezTo>
                  <a:cubicBezTo>
                    <a:pt x="-1773" y="67114"/>
                    <a:pt x="4609" y="67686"/>
                    <a:pt x="20611" y="56351"/>
                  </a:cubicBezTo>
                  <a:cubicBezTo>
                    <a:pt x="30053" y="49217"/>
                    <a:pt x="39984" y="42759"/>
                    <a:pt x="50329" y="3701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1" name="Google Shape;2941;p47"/>
            <p:cNvSpPr/>
            <p:nvPr/>
          </p:nvSpPr>
          <p:spPr>
            <a:xfrm>
              <a:off x="2389574" y="1045793"/>
              <a:ext cx="126365" cy="153696"/>
            </a:xfrm>
            <a:custGeom>
              <a:avLst/>
              <a:gdLst/>
              <a:ahLst/>
              <a:cxnLst/>
              <a:rect l="l" t="t" r="r" b="b"/>
              <a:pathLst>
                <a:path w="126365" h="153696" extrusionOk="0">
                  <a:moveTo>
                    <a:pt x="123547" y="55607"/>
                  </a:moveTo>
                  <a:lnTo>
                    <a:pt x="123547" y="55607"/>
                  </a:lnTo>
                  <a:cubicBezTo>
                    <a:pt x="118499" y="22936"/>
                    <a:pt x="94972" y="-1543"/>
                    <a:pt x="61349" y="76"/>
                  </a:cubicBezTo>
                  <a:cubicBezTo>
                    <a:pt x="25578" y="2019"/>
                    <a:pt x="-1846" y="32594"/>
                    <a:pt x="97" y="68361"/>
                  </a:cubicBezTo>
                  <a:cubicBezTo>
                    <a:pt x="99" y="68399"/>
                    <a:pt x="101" y="68427"/>
                    <a:pt x="103" y="68465"/>
                  </a:cubicBezTo>
                  <a:cubicBezTo>
                    <a:pt x="1271" y="88611"/>
                    <a:pt x="11858" y="107032"/>
                    <a:pt x="28678" y="118186"/>
                  </a:cubicBezTo>
                  <a:cubicBezTo>
                    <a:pt x="29839" y="123139"/>
                    <a:pt x="31598" y="127940"/>
                    <a:pt x="33917" y="132473"/>
                  </a:cubicBezTo>
                  <a:cubicBezTo>
                    <a:pt x="45728" y="146380"/>
                    <a:pt x="81542" y="155048"/>
                    <a:pt x="92114" y="153524"/>
                  </a:cubicBezTo>
                  <a:cubicBezTo>
                    <a:pt x="104686" y="152400"/>
                    <a:pt x="115295" y="143713"/>
                    <a:pt x="118880" y="131616"/>
                  </a:cubicBezTo>
                  <a:cubicBezTo>
                    <a:pt x="129833" y="105899"/>
                    <a:pt x="126309" y="71609"/>
                    <a:pt x="123547" y="5560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2" name="Google Shape;2942;p47"/>
            <p:cNvSpPr/>
            <p:nvPr/>
          </p:nvSpPr>
          <p:spPr>
            <a:xfrm>
              <a:off x="2377852" y="1032078"/>
              <a:ext cx="133256" cy="131805"/>
            </a:xfrm>
            <a:custGeom>
              <a:avLst/>
              <a:gdLst/>
              <a:ahLst/>
              <a:cxnLst/>
              <a:rect l="l" t="t" r="r" b="b"/>
              <a:pathLst>
                <a:path w="133256" h="131805" extrusionOk="0">
                  <a:moveTo>
                    <a:pt x="40114" y="131806"/>
                  </a:moveTo>
                  <a:lnTo>
                    <a:pt x="40114" y="131806"/>
                  </a:lnTo>
                  <a:lnTo>
                    <a:pt x="43162" y="103231"/>
                  </a:lnTo>
                  <a:cubicBezTo>
                    <a:pt x="43162" y="103231"/>
                    <a:pt x="19921" y="43033"/>
                    <a:pt x="74880" y="54653"/>
                  </a:cubicBezTo>
                  <a:cubicBezTo>
                    <a:pt x="111170" y="62273"/>
                    <a:pt x="120314" y="65512"/>
                    <a:pt x="131363" y="41223"/>
                  </a:cubicBezTo>
                  <a:cubicBezTo>
                    <a:pt x="142412" y="16934"/>
                    <a:pt x="103455" y="-5068"/>
                    <a:pt x="57164" y="1028"/>
                  </a:cubicBezTo>
                  <a:cubicBezTo>
                    <a:pt x="24162" y="4533"/>
                    <a:pt x="-666" y="32717"/>
                    <a:pt x="14" y="65893"/>
                  </a:cubicBezTo>
                  <a:cubicBezTo>
                    <a:pt x="1252" y="83895"/>
                    <a:pt x="6014" y="120185"/>
                    <a:pt x="40114" y="13180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3" name="Google Shape;2943;p47"/>
            <p:cNvSpPr/>
            <p:nvPr/>
          </p:nvSpPr>
          <p:spPr>
            <a:xfrm>
              <a:off x="2511120" y="1180647"/>
              <a:ext cx="61436" cy="88868"/>
            </a:xfrm>
            <a:custGeom>
              <a:avLst/>
              <a:gdLst/>
              <a:ahLst/>
              <a:cxnLst/>
              <a:rect l="l" t="t" r="r" b="b"/>
              <a:pathLst>
                <a:path w="61436" h="88868" extrusionOk="0">
                  <a:moveTo>
                    <a:pt x="39243" y="88868"/>
                  </a:moveTo>
                  <a:cubicBezTo>
                    <a:pt x="47575" y="88601"/>
                    <a:pt x="55499" y="85192"/>
                    <a:pt x="61436" y="79343"/>
                  </a:cubicBezTo>
                  <a:cubicBezTo>
                    <a:pt x="60198" y="63722"/>
                    <a:pt x="40196" y="4381"/>
                    <a:pt x="0" y="0"/>
                  </a:cubicBezTo>
                  <a:cubicBezTo>
                    <a:pt x="10976" y="7630"/>
                    <a:pt x="19668" y="18098"/>
                    <a:pt x="25146" y="30290"/>
                  </a:cubicBezTo>
                  <a:cubicBezTo>
                    <a:pt x="31347" y="49425"/>
                    <a:pt x="36060" y="69009"/>
                    <a:pt x="39243" y="888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4" name="Google Shape;2944;p47"/>
            <p:cNvSpPr/>
            <p:nvPr/>
          </p:nvSpPr>
          <p:spPr>
            <a:xfrm>
              <a:off x="6137574" y="3350157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5" name="Google Shape;2945;p47"/>
            <p:cNvSpPr/>
            <p:nvPr/>
          </p:nvSpPr>
          <p:spPr>
            <a:xfrm>
              <a:off x="6267054" y="2297586"/>
              <a:ext cx="217597" cy="318657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6" name="Google Shape;2946;p47"/>
            <p:cNvSpPr/>
            <p:nvPr/>
          </p:nvSpPr>
          <p:spPr>
            <a:xfrm>
              <a:off x="6260770" y="2526901"/>
              <a:ext cx="40647" cy="23545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7" name="Google Shape;2947;p47"/>
            <p:cNvSpPr/>
            <p:nvPr/>
          </p:nvSpPr>
          <p:spPr>
            <a:xfrm>
              <a:off x="6283969" y="2294668"/>
              <a:ext cx="103921" cy="128329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8" name="Google Shape;2948;p47"/>
            <p:cNvSpPr/>
            <p:nvPr/>
          </p:nvSpPr>
          <p:spPr>
            <a:xfrm>
              <a:off x="6304395" y="2434900"/>
              <a:ext cx="128622" cy="143860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9" name="Google Shape;2949;p47"/>
            <p:cNvSpPr/>
            <p:nvPr/>
          </p:nvSpPr>
          <p:spPr>
            <a:xfrm>
              <a:off x="6266985" y="2481191"/>
              <a:ext cx="187397" cy="215209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0" name="Google Shape;2950;p47"/>
            <p:cNvSpPr/>
            <p:nvPr/>
          </p:nvSpPr>
          <p:spPr>
            <a:xfrm>
              <a:off x="6300305" y="2304949"/>
              <a:ext cx="138529" cy="170431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1" name="Google Shape;2951;p47"/>
            <p:cNvSpPr/>
            <p:nvPr/>
          </p:nvSpPr>
          <p:spPr>
            <a:xfrm>
              <a:off x="6305880" y="2304032"/>
              <a:ext cx="138474" cy="130867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2" name="Google Shape;2952;p47"/>
            <p:cNvSpPr/>
            <p:nvPr/>
          </p:nvSpPr>
          <p:spPr>
            <a:xfrm>
              <a:off x="6412912" y="2510225"/>
              <a:ext cx="93089" cy="307779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3" name="Google Shape;2953;p47"/>
            <p:cNvSpPr/>
            <p:nvPr/>
          </p:nvSpPr>
          <p:spPr>
            <a:xfrm>
              <a:off x="6328850" y="3433403"/>
              <a:ext cx="108744" cy="83141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4" name="Google Shape;2954;p47"/>
            <p:cNvSpPr/>
            <p:nvPr/>
          </p:nvSpPr>
          <p:spPr>
            <a:xfrm>
              <a:off x="6329407" y="3459885"/>
              <a:ext cx="108204" cy="56238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5" name="Google Shape;2955;p47"/>
            <p:cNvSpPr/>
            <p:nvPr/>
          </p:nvSpPr>
          <p:spPr>
            <a:xfrm>
              <a:off x="6246119" y="3415021"/>
              <a:ext cx="99827" cy="77341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6" name="Google Shape;2956;p47"/>
            <p:cNvSpPr/>
            <p:nvPr/>
          </p:nvSpPr>
          <p:spPr>
            <a:xfrm>
              <a:off x="6246063" y="3440454"/>
              <a:ext cx="99536" cy="51729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7" name="Google Shape;2957;p47"/>
            <p:cNvSpPr/>
            <p:nvPr/>
          </p:nvSpPr>
          <p:spPr>
            <a:xfrm>
              <a:off x="6262125" y="2696837"/>
              <a:ext cx="213068" cy="74445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8" name="Google Shape;2958;p47"/>
            <p:cNvSpPr/>
            <p:nvPr/>
          </p:nvSpPr>
          <p:spPr>
            <a:xfrm>
              <a:off x="6253173" y="2679311"/>
              <a:ext cx="226922" cy="495109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9" name="Google Shape;2959;p47"/>
            <p:cNvSpPr/>
            <p:nvPr/>
          </p:nvSpPr>
          <p:spPr>
            <a:xfrm>
              <a:off x="6408973" y="2507035"/>
              <a:ext cx="76263" cy="95029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0" name="Google Shape;2960;p47"/>
            <p:cNvSpPr/>
            <p:nvPr/>
          </p:nvSpPr>
          <p:spPr>
            <a:xfrm>
              <a:off x="6261399" y="2481311"/>
              <a:ext cx="63531" cy="66745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1" name="Google Shape;2961;p47"/>
            <p:cNvSpPr/>
            <p:nvPr/>
          </p:nvSpPr>
          <p:spPr>
            <a:xfrm>
              <a:off x="2608942" y="4557070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7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7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7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2" name="Google Shape;2962;p47"/>
            <p:cNvSpPr/>
            <p:nvPr/>
          </p:nvSpPr>
          <p:spPr>
            <a:xfrm>
              <a:off x="2930982" y="3722965"/>
              <a:ext cx="85002" cy="305847"/>
            </a:xfrm>
            <a:custGeom>
              <a:avLst/>
              <a:gdLst/>
              <a:ahLst/>
              <a:cxnLst/>
              <a:rect l="l" t="t" r="r" b="b"/>
              <a:pathLst>
                <a:path w="85002" h="305847" extrusionOk="0">
                  <a:moveTo>
                    <a:pt x="18764" y="0"/>
                  </a:moveTo>
                  <a:cubicBezTo>
                    <a:pt x="37814" y="5429"/>
                    <a:pt x="48482" y="26289"/>
                    <a:pt x="65056" y="70961"/>
                  </a:cubicBezTo>
                  <a:cubicBezTo>
                    <a:pt x="78848" y="111490"/>
                    <a:pt x="85582" y="154076"/>
                    <a:pt x="84963" y="196882"/>
                  </a:cubicBezTo>
                  <a:cubicBezTo>
                    <a:pt x="79629" y="238982"/>
                    <a:pt x="62198" y="271748"/>
                    <a:pt x="20098" y="305848"/>
                  </a:cubicBezTo>
                  <a:lnTo>
                    <a:pt x="0" y="268986"/>
                  </a:lnTo>
                  <a:cubicBezTo>
                    <a:pt x="0" y="268986"/>
                    <a:pt x="41243" y="232600"/>
                    <a:pt x="45434" y="190500"/>
                  </a:cubicBezTo>
                  <a:cubicBezTo>
                    <a:pt x="47815" y="166878"/>
                    <a:pt x="20098" y="87249"/>
                    <a:pt x="20098" y="85058"/>
                  </a:cubicBezTo>
                  <a:cubicBezTo>
                    <a:pt x="20098" y="82867"/>
                    <a:pt x="18764" y="0"/>
                    <a:pt x="18764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3" name="Google Shape;2963;p47"/>
            <p:cNvSpPr/>
            <p:nvPr/>
          </p:nvSpPr>
          <p:spPr>
            <a:xfrm>
              <a:off x="2667241" y="4676337"/>
              <a:ext cx="123900" cy="70118"/>
            </a:xfrm>
            <a:custGeom>
              <a:avLst/>
              <a:gdLst/>
              <a:ahLst/>
              <a:cxnLst/>
              <a:rect l="l" t="t" r="r" b="b"/>
              <a:pathLst>
                <a:path w="123900" h="70118" extrusionOk="0">
                  <a:moveTo>
                    <a:pt x="117628" y="16845"/>
                  </a:moveTo>
                  <a:cubicBezTo>
                    <a:pt x="104783" y="20750"/>
                    <a:pt x="90877" y="18874"/>
                    <a:pt x="79528" y="11701"/>
                  </a:cubicBezTo>
                  <a:cubicBezTo>
                    <a:pt x="69241" y="11701"/>
                    <a:pt x="8757" y="-12016"/>
                    <a:pt x="1137" y="8082"/>
                  </a:cubicBezTo>
                  <a:cubicBezTo>
                    <a:pt x="-5531" y="25703"/>
                    <a:pt x="18758" y="42086"/>
                    <a:pt x="31617" y="45229"/>
                  </a:cubicBezTo>
                  <a:cubicBezTo>
                    <a:pt x="60192" y="51992"/>
                    <a:pt x="80766" y="66089"/>
                    <a:pt x="92196" y="68470"/>
                  </a:cubicBezTo>
                  <a:cubicBezTo>
                    <a:pt x="100966" y="71585"/>
                    <a:pt x="110703" y="70232"/>
                    <a:pt x="118294" y="64851"/>
                  </a:cubicBezTo>
                  <a:cubicBezTo>
                    <a:pt x="126200" y="56850"/>
                    <a:pt x="125533" y="27322"/>
                    <a:pt x="117628" y="1684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4" name="Google Shape;2964;p47"/>
            <p:cNvSpPr/>
            <p:nvPr/>
          </p:nvSpPr>
          <p:spPr>
            <a:xfrm>
              <a:off x="2667120" y="4688038"/>
              <a:ext cx="121939" cy="58416"/>
            </a:xfrm>
            <a:custGeom>
              <a:avLst/>
              <a:gdLst/>
              <a:ahLst/>
              <a:cxnLst/>
              <a:rect l="l" t="t" r="r" b="b"/>
              <a:pathLst>
                <a:path w="121939" h="58416" extrusionOk="0">
                  <a:moveTo>
                    <a:pt x="92127" y="51911"/>
                  </a:moveTo>
                  <a:cubicBezTo>
                    <a:pt x="80697" y="49530"/>
                    <a:pt x="59837" y="35433"/>
                    <a:pt x="31548" y="28575"/>
                  </a:cubicBezTo>
                  <a:cubicBezTo>
                    <a:pt x="20784" y="26003"/>
                    <a:pt x="2020" y="14097"/>
                    <a:pt x="210" y="0"/>
                  </a:cubicBezTo>
                  <a:cubicBezTo>
                    <a:pt x="-2361" y="16193"/>
                    <a:pt x="19260" y="30575"/>
                    <a:pt x="31548" y="33528"/>
                  </a:cubicBezTo>
                  <a:cubicBezTo>
                    <a:pt x="60123" y="40291"/>
                    <a:pt x="80697" y="54388"/>
                    <a:pt x="92127" y="56769"/>
                  </a:cubicBezTo>
                  <a:cubicBezTo>
                    <a:pt x="100896" y="59884"/>
                    <a:pt x="110634" y="58531"/>
                    <a:pt x="118225" y="53150"/>
                  </a:cubicBezTo>
                  <a:cubicBezTo>
                    <a:pt x="119933" y="51188"/>
                    <a:pt x="121200" y="48882"/>
                    <a:pt x="121940" y="46387"/>
                  </a:cubicBezTo>
                  <a:cubicBezTo>
                    <a:pt x="113425" y="52816"/>
                    <a:pt x="102380" y="54864"/>
                    <a:pt x="92127" y="51911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5" name="Google Shape;2965;p47"/>
            <p:cNvSpPr/>
            <p:nvPr/>
          </p:nvSpPr>
          <p:spPr>
            <a:xfrm>
              <a:off x="2825027" y="4597173"/>
              <a:ext cx="119416" cy="67472"/>
            </a:xfrm>
            <a:custGeom>
              <a:avLst/>
              <a:gdLst/>
              <a:ahLst/>
              <a:cxnLst/>
              <a:rect l="l" t="t" r="r" b="b"/>
              <a:pathLst>
                <a:path w="119416" h="67472" extrusionOk="0">
                  <a:moveTo>
                    <a:pt x="113384" y="16189"/>
                  </a:moveTo>
                  <a:cubicBezTo>
                    <a:pt x="102146" y="20047"/>
                    <a:pt x="89728" y="18161"/>
                    <a:pt x="80142" y="11141"/>
                  </a:cubicBezTo>
                  <a:cubicBezTo>
                    <a:pt x="70617" y="11141"/>
                    <a:pt x="8419" y="-11529"/>
                    <a:pt x="1085" y="7807"/>
                  </a:cubicBezTo>
                  <a:cubicBezTo>
                    <a:pt x="-5297" y="24762"/>
                    <a:pt x="18039" y="40383"/>
                    <a:pt x="30422" y="43431"/>
                  </a:cubicBezTo>
                  <a:cubicBezTo>
                    <a:pt x="57663" y="50003"/>
                    <a:pt x="78047" y="63624"/>
                    <a:pt x="88715" y="65910"/>
                  </a:cubicBezTo>
                  <a:cubicBezTo>
                    <a:pt x="97172" y="68882"/>
                    <a:pt x="106547" y="67567"/>
                    <a:pt x="113861" y="62385"/>
                  </a:cubicBezTo>
                  <a:cubicBezTo>
                    <a:pt x="121671" y="54670"/>
                    <a:pt x="121004" y="26286"/>
                    <a:pt x="113384" y="16189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6" name="Google Shape;2966;p47"/>
            <p:cNvSpPr/>
            <p:nvPr/>
          </p:nvSpPr>
          <p:spPr>
            <a:xfrm>
              <a:off x="2825072" y="4608314"/>
              <a:ext cx="117340" cy="56332"/>
            </a:xfrm>
            <a:custGeom>
              <a:avLst/>
              <a:gdLst/>
              <a:ahLst/>
              <a:cxnLst/>
              <a:rect l="l" t="t" r="r" b="b"/>
              <a:pathLst>
                <a:path w="117340" h="56332" extrusionOk="0">
                  <a:moveTo>
                    <a:pt x="88670" y="50102"/>
                  </a:moveTo>
                  <a:cubicBezTo>
                    <a:pt x="77717" y="47720"/>
                    <a:pt x="57619" y="34195"/>
                    <a:pt x="30377" y="27622"/>
                  </a:cubicBezTo>
                  <a:cubicBezTo>
                    <a:pt x="19995" y="25051"/>
                    <a:pt x="1802" y="13621"/>
                    <a:pt x="183" y="0"/>
                  </a:cubicBezTo>
                  <a:cubicBezTo>
                    <a:pt x="-2198" y="15621"/>
                    <a:pt x="19233" y="29528"/>
                    <a:pt x="30377" y="32290"/>
                  </a:cubicBezTo>
                  <a:cubicBezTo>
                    <a:pt x="57619" y="38862"/>
                    <a:pt x="78002" y="52483"/>
                    <a:pt x="88670" y="54769"/>
                  </a:cubicBezTo>
                  <a:cubicBezTo>
                    <a:pt x="97128" y="57741"/>
                    <a:pt x="106503" y="56426"/>
                    <a:pt x="113816" y="51245"/>
                  </a:cubicBezTo>
                  <a:cubicBezTo>
                    <a:pt x="115496" y="49368"/>
                    <a:pt x="116703" y="47111"/>
                    <a:pt x="117341" y="44672"/>
                  </a:cubicBezTo>
                  <a:cubicBezTo>
                    <a:pt x="109187" y="50930"/>
                    <a:pt x="98547" y="52940"/>
                    <a:pt x="88670" y="50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7" name="Google Shape;2967;p47"/>
            <p:cNvSpPr/>
            <p:nvPr/>
          </p:nvSpPr>
          <p:spPr>
            <a:xfrm>
              <a:off x="2742284" y="3964900"/>
              <a:ext cx="238054" cy="732926"/>
            </a:xfrm>
            <a:custGeom>
              <a:avLst/>
              <a:gdLst/>
              <a:ahLst/>
              <a:cxnLst/>
              <a:rect l="l" t="t" r="r" b="b"/>
              <a:pathLst>
                <a:path w="238054" h="732926" extrusionOk="0">
                  <a:moveTo>
                    <a:pt x="216416" y="495014"/>
                  </a:moveTo>
                  <a:cubicBezTo>
                    <a:pt x="216443" y="471802"/>
                    <a:pt x="212447" y="448761"/>
                    <a:pt x="204605" y="426911"/>
                  </a:cubicBezTo>
                  <a:cubicBezTo>
                    <a:pt x="204605" y="426911"/>
                    <a:pt x="212415" y="333661"/>
                    <a:pt x="218416" y="272415"/>
                  </a:cubicBezTo>
                  <a:cubicBezTo>
                    <a:pt x="227179" y="182118"/>
                    <a:pt x="241086" y="173164"/>
                    <a:pt x="237466" y="118300"/>
                  </a:cubicBezTo>
                  <a:cubicBezTo>
                    <a:pt x="233847" y="67437"/>
                    <a:pt x="204891" y="34480"/>
                    <a:pt x="197366" y="0"/>
                  </a:cubicBezTo>
                  <a:lnTo>
                    <a:pt x="50014" y="11621"/>
                  </a:lnTo>
                  <a:cubicBezTo>
                    <a:pt x="50014" y="11621"/>
                    <a:pt x="37155" y="53435"/>
                    <a:pt x="20582" y="136684"/>
                  </a:cubicBezTo>
                  <a:cubicBezTo>
                    <a:pt x="4008" y="219932"/>
                    <a:pt x="2865" y="318897"/>
                    <a:pt x="4199" y="449961"/>
                  </a:cubicBezTo>
                  <a:cubicBezTo>
                    <a:pt x="4199" y="483775"/>
                    <a:pt x="-1516" y="513112"/>
                    <a:pt x="389" y="597313"/>
                  </a:cubicBezTo>
                  <a:cubicBezTo>
                    <a:pt x="1722" y="653891"/>
                    <a:pt x="4961" y="723233"/>
                    <a:pt x="4961" y="723233"/>
                  </a:cubicBezTo>
                  <a:cubicBezTo>
                    <a:pt x="26487" y="741712"/>
                    <a:pt x="41442" y="728091"/>
                    <a:pt x="41442" y="728091"/>
                  </a:cubicBezTo>
                  <a:cubicBezTo>
                    <a:pt x="41442" y="728091"/>
                    <a:pt x="79542" y="560451"/>
                    <a:pt x="84780" y="521970"/>
                  </a:cubicBezTo>
                  <a:cubicBezTo>
                    <a:pt x="88780" y="500682"/>
                    <a:pt x="87003" y="478707"/>
                    <a:pt x="79637" y="458343"/>
                  </a:cubicBezTo>
                  <a:cubicBezTo>
                    <a:pt x="79637" y="458343"/>
                    <a:pt x="90686" y="405670"/>
                    <a:pt x="98687" y="364236"/>
                  </a:cubicBezTo>
                  <a:cubicBezTo>
                    <a:pt x="108212" y="313658"/>
                    <a:pt x="133453" y="204502"/>
                    <a:pt x="133453" y="204502"/>
                  </a:cubicBezTo>
                  <a:cubicBezTo>
                    <a:pt x="133453" y="204502"/>
                    <a:pt x="129167" y="372237"/>
                    <a:pt x="136501" y="405289"/>
                  </a:cubicBezTo>
                  <a:cubicBezTo>
                    <a:pt x="143835" y="438340"/>
                    <a:pt x="145074" y="467106"/>
                    <a:pt x="151360" y="512064"/>
                  </a:cubicBezTo>
                  <a:cubicBezTo>
                    <a:pt x="158885" y="566356"/>
                    <a:pt x="162314" y="645890"/>
                    <a:pt x="162314" y="645890"/>
                  </a:cubicBezTo>
                  <a:cubicBezTo>
                    <a:pt x="184793" y="660178"/>
                    <a:pt x="194794" y="649224"/>
                    <a:pt x="194794" y="649224"/>
                  </a:cubicBezTo>
                  <a:cubicBezTo>
                    <a:pt x="194794" y="649224"/>
                    <a:pt x="216416" y="542544"/>
                    <a:pt x="216416" y="49501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8" name="Google Shape;2968;p47"/>
            <p:cNvSpPr/>
            <p:nvPr/>
          </p:nvSpPr>
          <p:spPr>
            <a:xfrm>
              <a:off x="2743301" y="3964900"/>
              <a:ext cx="236925" cy="409866"/>
            </a:xfrm>
            <a:custGeom>
              <a:avLst/>
              <a:gdLst/>
              <a:ahLst/>
              <a:cxnLst/>
              <a:rect l="l" t="t" r="r" b="b"/>
              <a:pathLst>
                <a:path w="236925" h="409866" extrusionOk="0">
                  <a:moveTo>
                    <a:pt x="195968" y="0"/>
                  </a:moveTo>
                  <a:cubicBezTo>
                    <a:pt x="211399" y="15812"/>
                    <a:pt x="236926" y="63913"/>
                    <a:pt x="236926" y="136684"/>
                  </a:cubicBezTo>
                  <a:cubicBezTo>
                    <a:pt x="236926" y="218599"/>
                    <a:pt x="225020" y="202025"/>
                    <a:pt x="219305" y="292227"/>
                  </a:cubicBezTo>
                  <a:lnTo>
                    <a:pt x="213590" y="382429"/>
                  </a:lnTo>
                  <a:cubicBezTo>
                    <a:pt x="213590" y="382429"/>
                    <a:pt x="90431" y="441198"/>
                    <a:pt x="2611" y="386715"/>
                  </a:cubicBezTo>
                  <a:cubicBezTo>
                    <a:pt x="-5200" y="369665"/>
                    <a:pt x="5564" y="179927"/>
                    <a:pt x="20994" y="112490"/>
                  </a:cubicBezTo>
                  <a:cubicBezTo>
                    <a:pt x="36425" y="45053"/>
                    <a:pt x="46997" y="12002"/>
                    <a:pt x="46997" y="12002"/>
                  </a:cubicBezTo>
                  <a:cubicBezTo>
                    <a:pt x="46997" y="12002"/>
                    <a:pt x="160250" y="42577"/>
                    <a:pt x="19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9" name="Google Shape;2969;p47"/>
            <p:cNvSpPr/>
            <p:nvPr/>
          </p:nvSpPr>
          <p:spPr>
            <a:xfrm>
              <a:off x="2790577" y="3522142"/>
              <a:ext cx="160521" cy="258577"/>
            </a:xfrm>
            <a:custGeom>
              <a:avLst/>
              <a:gdLst/>
              <a:ahLst/>
              <a:cxnLst/>
              <a:rect l="l" t="t" r="r" b="b"/>
              <a:pathLst>
                <a:path w="160521" h="258577" extrusionOk="0">
                  <a:moveTo>
                    <a:pt x="150502" y="199966"/>
                  </a:moveTo>
                  <a:cubicBezTo>
                    <a:pt x="119070" y="198061"/>
                    <a:pt x="116022" y="203299"/>
                    <a:pt x="113545" y="192155"/>
                  </a:cubicBezTo>
                  <a:cubicBezTo>
                    <a:pt x="112688" y="188155"/>
                    <a:pt x="110878" y="160532"/>
                    <a:pt x="110878" y="160532"/>
                  </a:cubicBezTo>
                  <a:cubicBezTo>
                    <a:pt x="113780" y="156846"/>
                    <a:pt x="116422" y="152960"/>
                    <a:pt x="118784" y="148912"/>
                  </a:cubicBezTo>
                  <a:cubicBezTo>
                    <a:pt x="140167" y="136015"/>
                    <a:pt x="154268" y="113831"/>
                    <a:pt x="156884" y="88999"/>
                  </a:cubicBezTo>
                  <a:cubicBezTo>
                    <a:pt x="161490" y="44708"/>
                    <a:pt x="129348" y="5065"/>
                    <a:pt x="85065" y="417"/>
                  </a:cubicBezTo>
                  <a:cubicBezTo>
                    <a:pt x="43441" y="-3869"/>
                    <a:pt x="12771" y="25373"/>
                    <a:pt x="4579" y="65568"/>
                  </a:cubicBezTo>
                  <a:cubicBezTo>
                    <a:pt x="198" y="85380"/>
                    <a:pt x="-4374" y="125861"/>
                    <a:pt x="8008" y="158341"/>
                  </a:cubicBezTo>
                  <a:cubicBezTo>
                    <a:pt x="14961" y="176725"/>
                    <a:pt x="21438" y="189583"/>
                    <a:pt x="38012" y="188917"/>
                  </a:cubicBezTo>
                  <a:cubicBezTo>
                    <a:pt x="43543" y="188422"/>
                    <a:pt x="49023" y="187469"/>
                    <a:pt x="54395" y="186059"/>
                  </a:cubicBezTo>
                  <a:cubicBezTo>
                    <a:pt x="55283" y="193679"/>
                    <a:pt x="55602" y="201347"/>
                    <a:pt x="55347" y="209015"/>
                  </a:cubicBezTo>
                  <a:cubicBezTo>
                    <a:pt x="55347" y="217111"/>
                    <a:pt x="56300" y="221111"/>
                    <a:pt x="40488" y="230827"/>
                  </a:cubicBezTo>
                  <a:cubicBezTo>
                    <a:pt x="24677" y="240542"/>
                    <a:pt x="64301" y="260354"/>
                    <a:pt x="90114" y="258449"/>
                  </a:cubicBezTo>
                  <a:cubicBezTo>
                    <a:pt x="115927" y="256544"/>
                    <a:pt x="144883" y="240923"/>
                    <a:pt x="152883" y="224255"/>
                  </a:cubicBezTo>
                  <a:cubicBezTo>
                    <a:pt x="161646" y="205586"/>
                    <a:pt x="165266" y="200823"/>
                    <a:pt x="150502" y="1999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0" name="Google Shape;2970;p47"/>
            <p:cNvSpPr/>
            <p:nvPr/>
          </p:nvSpPr>
          <p:spPr>
            <a:xfrm>
              <a:off x="2954700" y="3752463"/>
              <a:ext cx="61341" cy="108805"/>
            </a:xfrm>
            <a:custGeom>
              <a:avLst/>
              <a:gdLst/>
              <a:ahLst/>
              <a:cxnLst/>
              <a:rect l="l" t="t" r="r" b="b"/>
              <a:pathLst>
                <a:path w="61341" h="108805" extrusionOk="0">
                  <a:moveTo>
                    <a:pt x="9525" y="108806"/>
                  </a:moveTo>
                  <a:cubicBezTo>
                    <a:pt x="9525" y="108806"/>
                    <a:pt x="45053" y="100805"/>
                    <a:pt x="61341" y="84993"/>
                  </a:cubicBezTo>
                  <a:cubicBezTo>
                    <a:pt x="61341" y="84993"/>
                    <a:pt x="40196" y="18318"/>
                    <a:pt x="26670" y="1745"/>
                  </a:cubicBezTo>
                  <a:cubicBezTo>
                    <a:pt x="13144" y="-14829"/>
                    <a:pt x="0" y="92137"/>
                    <a:pt x="0" y="921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1" name="Google Shape;2971;p47"/>
            <p:cNvSpPr/>
            <p:nvPr/>
          </p:nvSpPr>
          <p:spPr>
            <a:xfrm>
              <a:off x="2782487" y="3720882"/>
              <a:ext cx="191546" cy="273865"/>
            </a:xfrm>
            <a:custGeom>
              <a:avLst/>
              <a:gdLst/>
              <a:ahLst/>
              <a:cxnLst/>
              <a:rect l="l" t="t" r="r" b="b"/>
              <a:pathLst>
                <a:path w="191546" h="273865" extrusionOk="0">
                  <a:moveTo>
                    <a:pt x="127349" y="560"/>
                  </a:moveTo>
                  <a:cubicBezTo>
                    <a:pt x="133160" y="7799"/>
                    <a:pt x="133826" y="16847"/>
                    <a:pt x="111443" y="22562"/>
                  </a:cubicBezTo>
                  <a:cubicBezTo>
                    <a:pt x="95161" y="27192"/>
                    <a:pt x="77760" y="25839"/>
                    <a:pt x="62389" y="18753"/>
                  </a:cubicBezTo>
                  <a:cubicBezTo>
                    <a:pt x="44747" y="26210"/>
                    <a:pt x="27792" y="35202"/>
                    <a:pt x="11716" y="45613"/>
                  </a:cubicBezTo>
                  <a:cubicBezTo>
                    <a:pt x="-7334" y="108478"/>
                    <a:pt x="8001" y="116574"/>
                    <a:pt x="0" y="161628"/>
                  </a:cubicBezTo>
                  <a:cubicBezTo>
                    <a:pt x="3143" y="184297"/>
                    <a:pt x="6858" y="242780"/>
                    <a:pt x="7810" y="256020"/>
                  </a:cubicBezTo>
                  <a:cubicBezTo>
                    <a:pt x="50578" y="285929"/>
                    <a:pt x="137350" y="275737"/>
                    <a:pt x="156781" y="244019"/>
                  </a:cubicBezTo>
                  <a:cubicBezTo>
                    <a:pt x="157130" y="233455"/>
                    <a:pt x="158116" y="222930"/>
                    <a:pt x="159734" y="212491"/>
                  </a:cubicBezTo>
                  <a:cubicBezTo>
                    <a:pt x="180118" y="136862"/>
                    <a:pt x="196025" y="117241"/>
                    <a:pt x="190405" y="60091"/>
                  </a:cubicBezTo>
                  <a:cubicBezTo>
                    <a:pt x="187166" y="27515"/>
                    <a:pt x="184595" y="11132"/>
                    <a:pt x="167259" y="2369"/>
                  </a:cubicBezTo>
                  <a:cubicBezTo>
                    <a:pt x="154092" y="26"/>
                    <a:pt x="140675" y="-583"/>
                    <a:pt x="127349" y="56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2" name="Google Shape;2972;p47"/>
            <p:cNvSpPr/>
            <p:nvPr/>
          </p:nvSpPr>
          <p:spPr>
            <a:xfrm>
              <a:off x="2469603" y="3777311"/>
              <a:ext cx="368747" cy="265455"/>
            </a:xfrm>
            <a:custGeom>
              <a:avLst/>
              <a:gdLst/>
              <a:ahLst/>
              <a:cxnLst/>
              <a:rect l="l" t="t" r="r" b="b"/>
              <a:pathLst>
                <a:path w="368747" h="265455" extrusionOk="0">
                  <a:moveTo>
                    <a:pt x="47613" y="190066"/>
                  </a:moveTo>
                  <a:cubicBezTo>
                    <a:pt x="57313" y="192152"/>
                    <a:pt x="66860" y="194885"/>
                    <a:pt x="76188" y="198257"/>
                  </a:cubicBezTo>
                  <a:cubicBezTo>
                    <a:pt x="84940" y="202858"/>
                    <a:pt x="94355" y="206077"/>
                    <a:pt x="104097" y="207782"/>
                  </a:cubicBezTo>
                  <a:cubicBezTo>
                    <a:pt x="114574" y="209402"/>
                    <a:pt x="130957" y="203972"/>
                    <a:pt x="159246" y="190637"/>
                  </a:cubicBezTo>
                  <a:cubicBezTo>
                    <a:pt x="190224" y="174759"/>
                    <a:pt x="218251" y="153690"/>
                    <a:pt x="242114" y="128344"/>
                  </a:cubicBezTo>
                  <a:cubicBezTo>
                    <a:pt x="269228" y="96083"/>
                    <a:pt x="293451" y="61507"/>
                    <a:pt x="314504" y="24998"/>
                  </a:cubicBezTo>
                  <a:cubicBezTo>
                    <a:pt x="326791" y="2614"/>
                    <a:pt x="342317" y="-3006"/>
                    <a:pt x="355842" y="1375"/>
                  </a:cubicBezTo>
                  <a:cubicBezTo>
                    <a:pt x="372035" y="6710"/>
                    <a:pt x="374035" y="22807"/>
                    <a:pt x="355842" y="52906"/>
                  </a:cubicBezTo>
                  <a:cubicBezTo>
                    <a:pt x="332617" y="92225"/>
                    <a:pt x="304799" y="128639"/>
                    <a:pt x="272975" y="161396"/>
                  </a:cubicBezTo>
                  <a:cubicBezTo>
                    <a:pt x="247871" y="186503"/>
                    <a:pt x="218651" y="207115"/>
                    <a:pt x="186583" y="222356"/>
                  </a:cubicBezTo>
                  <a:cubicBezTo>
                    <a:pt x="163712" y="234252"/>
                    <a:pt x="139230" y="242758"/>
                    <a:pt x="113907" y="247597"/>
                  </a:cubicBezTo>
                  <a:cubicBezTo>
                    <a:pt x="105049" y="249502"/>
                    <a:pt x="99048" y="253216"/>
                    <a:pt x="82665" y="258932"/>
                  </a:cubicBezTo>
                  <a:cubicBezTo>
                    <a:pt x="66375" y="264856"/>
                    <a:pt x="48897" y="266790"/>
                    <a:pt x="31707" y="264551"/>
                  </a:cubicBezTo>
                  <a:cubicBezTo>
                    <a:pt x="17514" y="261789"/>
                    <a:pt x="12657" y="258550"/>
                    <a:pt x="12085" y="255026"/>
                  </a:cubicBezTo>
                  <a:cubicBezTo>
                    <a:pt x="11514" y="251502"/>
                    <a:pt x="14371" y="249025"/>
                    <a:pt x="21039" y="249502"/>
                  </a:cubicBezTo>
                  <a:cubicBezTo>
                    <a:pt x="31538" y="251169"/>
                    <a:pt x="42255" y="250912"/>
                    <a:pt x="52662" y="248740"/>
                  </a:cubicBezTo>
                  <a:cubicBezTo>
                    <a:pt x="52662" y="248740"/>
                    <a:pt x="37993" y="248264"/>
                    <a:pt x="29325" y="247216"/>
                  </a:cubicBezTo>
                  <a:cubicBezTo>
                    <a:pt x="21541" y="246368"/>
                    <a:pt x="13911" y="244444"/>
                    <a:pt x="6656" y="241501"/>
                  </a:cubicBezTo>
                  <a:cubicBezTo>
                    <a:pt x="-297" y="238548"/>
                    <a:pt x="-2869" y="227594"/>
                    <a:pt x="4179" y="227975"/>
                  </a:cubicBezTo>
                  <a:cubicBezTo>
                    <a:pt x="11228" y="228356"/>
                    <a:pt x="15990" y="230452"/>
                    <a:pt x="28944" y="231785"/>
                  </a:cubicBezTo>
                  <a:cubicBezTo>
                    <a:pt x="35778" y="232614"/>
                    <a:pt x="42685" y="232614"/>
                    <a:pt x="49518" y="231785"/>
                  </a:cubicBezTo>
                  <a:cubicBezTo>
                    <a:pt x="40949" y="230376"/>
                    <a:pt x="32508" y="228271"/>
                    <a:pt x="24277" y="225499"/>
                  </a:cubicBezTo>
                  <a:cubicBezTo>
                    <a:pt x="17463" y="223689"/>
                    <a:pt x="11333" y="219917"/>
                    <a:pt x="6656" y="214640"/>
                  </a:cubicBezTo>
                  <a:cubicBezTo>
                    <a:pt x="4275" y="211878"/>
                    <a:pt x="4941" y="205115"/>
                    <a:pt x="13228" y="206830"/>
                  </a:cubicBezTo>
                  <a:cubicBezTo>
                    <a:pt x="23208" y="210307"/>
                    <a:pt x="33569" y="212583"/>
                    <a:pt x="44089" y="213592"/>
                  </a:cubicBezTo>
                  <a:cubicBezTo>
                    <a:pt x="54662" y="213592"/>
                    <a:pt x="62187" y="212735"/>
                    <a:pt x="60853" y="211116"/>
                  </a:cubicBezTo>
                  <a:cubicBezTo>
                    <a:pt x="59520" y="209497"/>
                    <a:pt x="53233" y="209687"/>
                    <a:pt x="45232" y="205211"/>
                  </a:cubicBezTo>
                  <a:cubicBezTo>
                    <a:pt x="37231" y="200734"/>
                    <a:pt x="32469" y="192066"/>
                    <a:pt x="35707" y="187875"/>
                  </a:cubicBezTo>
                  <a:cubicBezTo>
                    <a:pt x="38946" y="183684"/>
                    <a:pt x="38946" y="186827"/>
                    <a:pt x="47613" y="1900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3" name="Google Shape;2973;p47"/>
            <p:cNvSpPr/>
            <p:nvPr/>
          </p:nvSpPr>
          <p:spPr>
            <a:xfrm>
              <a:off x="2743245" y="3761847"/>
              <a:ext cx="100785" cy="104755"/>
            </a:xfrm>
            <a:custGeom>
              <a:avLst/>
              <a:gdLst/>
              <a:ahLst/>
              <a:cxnLst/>
              <a:rect l="l" t="t" r="r" b="b"/>
              <a:pathLst>
                <a:path w="100785" h="104755" extrusionOk="0">
                  <a:moveTo>
                    <a:pt x="65151" y="104756"/>
                  </a:moveTo>
                  <a:cubicBezTo>
                    <a:pt x="40403" y="101165"/>
                    <a:pt x="17516" y="89554"/>
                    <a:pt x="0" y="71704"/>
                  </a:cubicBezTo>
                  <a:lnTo>
                    <a:pt x="39433" y="17030"/>
                  </a:lnTo>
                  <a:cubicBezTo>
                    <a:pt x="39433" y="17030"/>
                    <a:pt x="61627" y="-10973"/>
                    <a:pt x="90964" y="4838"/>
                  </a:cubicBezTo>
                  <a:cubicBezTo>
                    <a:pt x="90964" y="4838"/>
                    <a:pt x="113062" y="7220"/>
                    <a:pt x="90964" y="53511"/>
                  </a:cubicBezTo>
                  <a:cubicBezTo>
                    <a:pt x="83445" y="71113"/>
                    <a:pt x="74824" y="88230"/>
                    <a:pt x="65151" y="1047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4" name="Google Shape;2974;p47"/>
            <p:cNvSpPr/>
            <p:nvPr/>
          </p:nvSpPr>
          <p:spPr>
            <a:xfrm>
              <a:off x="2783810" y="3522089"/>
              <a:ext cx="201012" cy="328692"/>
            </a:xfrm>
            <a:custGeom>
              <a:avLst/>
              <a:gdLst/>
              <a:ahLst/>
              <a:cxnLst/>
              <a:rect l="l" t="t" r="r" b="b"/>
              <a:pathLst>
                <a:path w="201012" h="328692" extrusionOk="0">
                  <a:moveTo>
                    <a:pt x="3726" y="41904"/>
                  </a:moveTo>
                  <a:cubicBezTo>
                    <a:pt x="6992" y="22359"/>
                    <a:pt x="25260" y="8995"/>
                    <a:pt x="44874" y="11805"/>
                  </a:cubicBezTo>
                  <a:cubicBezTo>
                    <a:pt x="58646" y="2566"/>
                    <a:pt x="75264" y="-1454"/>
                    <a:pt x="91737" y="470"/>
                  </a:cubicBezTo>
                  <a:cubicBezTo>
                    <a:pt x="129170" y="4376"/>
                    <a:pt x="153649" y="29045"/>
                    <a:pt x="164984" y="66193"/>
                  </a:cubicBezTo>
                  <a:cubicBezTo>
                    <a:pt x="170544" y="84833"/>
                    <a:pt x="174245" y="103978"/>
                    <a:pt x="176033" y="123343"/>
                  </a:cubicBezTo>
                  <a:cubicBezTo>
                    <a:pt x="187272" y="206686"/>
                    <a:pt x="217562" y="272790"/>
                    <a:pt x="189273" y="297555"/>
                  </a:cubicBezTo>
                  <a:cubicBezTo>
                    <a:pt x="160983" y="322320"/>
                    <a:pt x="83450" y="338036"/>
                    <a:pt x="51065" y="322510"/>
                  </a:cubicBezTo>
                  <a:cubicBezTo>
                    <a:pt x="18680" y="306985"/>
                    <a:pt x="77735" y="163348"/>
                    <a:pt x="13632" y="83528"/>
                  </a:cubicBezTo>
                  <a:cubicBezTo>
                    <a:pt x="-1418" y="64574"/>
                    <a:pt x="-2847" y="51334"/>
                    <a:pt x="3726" y="4190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5" name="Google Shape;2975;p47"/>
            <p:cNvSpPr/>
            <p:nvPr/>
          </p:nvSpPr>
          <p:spPr>
            <a:xfrm>
              <a:off x="2011725" y="4252365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6" name="Google Shape;2976;p47"/>
            <p:cNvSpPr/>
            <p:nvPr/>
          </p:nvSpPr>
          <p:spPr>
            <a:xfrm>
              <a:off x="2116256" y="4345803"/>
              <a:ext cx="122876" cy="95119"/>
            </a:xfrm>
            <a:custGeom>
              <a:avLst/>
              <a:gdLst/>
              <a:ahLst/>
              <a:cxnLst/>
              <a:rect l="l" t="t" r="r" b="b"/>
              <a:pathLst>
                <a:path w="122876" h="95119" extrusionOk="0">
                  <a:moveTo>
                    <a:pt x="9769" y="2"/>
                  </a:moveTo>
                  <a:cubicBezTo>
                    <a:pt x="24533" y="12004"/>
                    <a:pt x="46250" y="1050"/>
                    <a:pt x="47297" y="2193"/>
                  </a:cubicBezTo>
                  <a:cubicBezTo>
                    <a:pt x="64639" y="18195"/>
                    <a:pt x="82792" y="33302"/>
                    <a:pt x="101685" y="47437"/>
                  </a:cubicBezTo>
                  <a:cubicBezTo>
                    <a:pt x="111210" y="54676"/>
                    <a:pt x="125212" y="64296"/>
                    <a:pt x="122545" y="78202"/>
                  </a:cubicBezTo>
                  <a:cubicBezTo>
                    <a:pt x="117973" y="102967"/>
                    <a:pt x="78254" y="95347"/>
                    <a:pt x="63204" y="87727"/>
                  </a:cubicBezTo>
                  <a:cubicBezTo>
                    <a:pt x="48155" y="80107"/>
                    <a:pt x="35963" y="67630"/>
                    <a:pt x="21770" y="59152"/>
                  </a:cubicBezTo>
                  <a:cubicBezTo>
                    <a:pt x="11674" y="52866"/>
                    <a:pt x="1768" y="49627"/>
                    <a:pt x="149" y="36864"/>
                  </a:cubicBezTo>
                  <a:cubicBezTo>
                    <a:pt x="-1185" y="28768"/>
                    <a:pt x="6816" y="-284"/>
                    <a:pt x="9769" y="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7" name="Google Shape;2977;p47"/>
            <p:cNvSpPr/>
            <p:nvPr/>
          </p:nvSpPr>
          <p:spPr>
            <a:xfrm>
              <a:off x="2116272" y="4377142"/>
              <a:ext cx="122242" cy="63751"/>
            </a:xfrm>
            <a:custGeom>
              <a:avLst/>
              <a:gdLst/>
              <a:ahLst/>
              <a:cxnLst/>
              <a:rect l="l" t="t" r="r" b="b"/>
              <a:pathLst>
                <a:path w="122242" h="63751" extrusionOk="0">
                  <a:moveTo>
                    <a:pt x="227" y="0"/>
                  </a:moveTo>
                  <a:cubicBezTo>
                    <a:pt x="2228" y="12192"/>
                    <a:pt x="12038" y="15621"/>
                    <a:pt x="22040" y="21812"/>
                  </a:cubicBezTo>
                  <a:cubicBezTo>
                    <a:pt x="36518" y="30766"/>
                    <a:pt x="49186" y="43720"/>
                    <a:pt x="64140" y="51245"/>
                  </a:cubicBezTo>
                  <a:cubicBezTo>
                    <a:pt x="79094" y="58769"/>
                    <a:pt x="112527" y="65246"/>
                    <a:pt x="122243" y="47530"/>
                  </a:cubicBezTo>
                  <a:cubicBezTo>
                    <a:pt x="117004" y="71438"/>
                    <a:pt x="77951" y="63913"/>
                    <a:pt x="63092" y="56388"/>
                  </a:cubicBezTo>
                  <a:cubicBezTo>
                    <a:pt x="48233" y="48863"/>
                    <a:pt x="35851" y="36290"/>
                    <a:pt x="21659" y="27813"/>
                  </a:cubicBezTo>
                  <a:cubicBezTo>
                    <a:pt x="11562" y="21527"/>
                    <a:pt x="1656" y="18288"/>
                    <a:pt x="37" y="5524"/>
                  </a:cubicBezTo>
                  <a:cubicBezTo>
                    <a:pt x="-49" y="3677"/>
                    <a:pt x="15" y="1829"/>
                    <a:pt x="2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8" name="Google Shape;2978;p47"/>
            <p:cNvSpPr/>
            <p:nvPr/>
          </p:nvSpPr>
          <p:spPr>
            <a:xfrm>
              <a:off x="2242069" y="4298215"/>
              <a:ext cx="122771" cy="91654"/>
            </a:xfrm>
            <a:custGeom>
              <a:avLst/>
              <a:gdLst/>
              <a:ahLst/>
              <a:cxnLst/>
              <a:rect l="l" t="t" r="r" b="b"/>
              <a:pathLst>
                <a:path w="122771" h="91654" extrusionOk="0">
                  <a:moveTo>
                    <a:pt x="11400" y="61"/>
                  </a:moveTo>
                  <a:cubicBezTo>
                    <a:pt x="26164" y="12062"/>
                    <a:pt x="51881" y="-987"/>
                    <a:pt x="53024" y="61"/>
                  </a:cubicBezTo>
                  <a:cubicBezTo>
                    <a:pt x="68334" y="15615"/>
                    <a:pt x="84521" y="30274"/>
                    <a:pt x="101507" y="43971"/>
                  </a:cubicBezTo>
                  <a:cubicBezTo>
                    <a:pt x="111032" y="51114"/>
                    <a:pt x="125033" y="60830"/>
                    <a:pt x="122462" y="74737"/>
                  </a:cubicBezTo>
                  <a:cubicBezTo>
                    <a:pt x="117794" y="99502"/>
                    <a:pt x="78075" y="91881"/>
                    <a:pt x="63121" y="84262"/>
                  </a:cubicBezTo>
                  <a:cubicBezTo>
                    <a:pt x="48167" y="76642"/>
                    <a:pt x="35879" y="64069"/>
                    <a:pt x="21687" y="55687"/>
                  </a:cubicBezTo>
                  <a:cubicBezTo>
                    <a:pt x="11591" y="49400"/>
                    <a:pt x="1589" y="46162"/>
                    <a:pt x="65" y="33398"/>
                  </a:cubicBezTo>
                  <a:cubicBezTo>
                    <a:pt x="-887" y="25302"/>
                    <a:pt x="8828" y="-225"/>
                    <a:pt x="11400" y="6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9" name="Google Shape;2979;p47"/>
            <p:cNvSpPr/>
            <p:nvPr/>
          </p:nvSpPr>
          <p:spPr>
            <a:xfrm>
              <a:off x="2242300" y="4327803"/>
              <a:ext cx="122230" cy="63800"/>
            </a:xfrm>
            <a:custGeom>
              <a:avLst/>
              <a:gdLst/>
              <a:ahLst/>
              <a:cxnLst/>
              <a:rect l="l" t="t" r="r" b="b"/>
              <a:pathLst>
                <a:path w="122230" h="63800" extrusionOk="0">
                  <a:moveTo>
                    <a:pt x="216" y="0"/>
                  </a:moveTo>
                  <a:cubicBezTo>
                    <a:pt x="2216" y="12192"/>
                    <a:pt x="12027" y="15621"/>
                    <a:pt x="22028" y="21812"/>
                  </a:cubicBezTo>
                  <a:cubicBezTo>
                    <a:pt x="36506" y="30766"/>
                    <a:pt x="49174" y="43720"/>
                    <a:pt x="64128" y="51340"/>
                  </a:cubicBezTo>
                  <a:cubicBezTo>
                    <a:pt x="79083" y="58960"/>
                    <a:pt x="112515" y="65246"/>
                    <a:pt x="122231" y="47530"/>
                  </a:cubicBezTo>
                  <a:cubicBezTo>
                    <a:pt x="116992" y="71438"/>
                    <a:pt x="77940" y="64008"/>
                    <a:pt x="63081" y="56483"/>
                  </a:cubicBezTo>
                  <a:cubicBezTo>
                    <a:pt x="48222" y="48958"/>
                    <a:pt x="35934" y="36290"/>
                    <a:pt x="21742" y="27432"/>
                  </a:cubicBezTo>
                  <a:cubicBezTo>
                    <a:pt x="11550" y="21146"/>
                    <a:pt x="1644" y="17907"/>
                    <a:pt x="25" y="5143"/>
                  </a:cubicBezTo>
                  <a:cubicBezTo>
                    <a:pt x="-41" y="3429"/>
                    <a:pt x="23" y="1705"/>
                    <a:pt x="21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0" name="Google Shape;2980;p47"/>
            <p:cNvSpPr/>
            <p:nvPr/>
          </p:nvSpPr>
          <p:spPr>
            <a:xfrm>
              <a:off x="2122246" y="3749635"/>
              <a:ext cx="211613" cy="606004"/>
            </a:xfrm>
            <a:custGeom>
              <a:avLst/>
              <a:gdLst/>
              <a:ahLst/>
              <a:cxnLst/>
              <a:rect l="l" t="t" r="r" b="b"/>
              <a:pathLst>
                <a:path w="211613" h="606004" extrusionOk="0">
                  <a:moveTo>
                    <a:pt x="2540" y="52483"/>
                  </a:moveTo>
                  <a:cubicBezTo>
                    <a:pt x="3302" y="74771"/>
                    <a:pt x="10160" y="171545"/>
                    <a:pt x="13303" y="222695"/>
                  </a:cubicBezTo>
                  <a:cubicBezTo>
                    <a:pt x="16446" y="273844"/>
                    <a:pt x="17113" y="336995"/>
                    <a:pt x="17113" y="336995"/>
                  </a:cubicBezTo>
                  <a:cubicBezTo>
                    <a:pt x="17113" y="336995"/>
                    <a:pt x="8255" y="374237"/>
                    <a:pt x="2540" y="418147"/>
                  </a:cubicBezTo>
                  <a:cubicBezTo>
                    <a:pt x="-3175" y="462058"/>
                    <a:pt x="2540" y="600361"/>
                    <a:pt x="2540" y="600361"/>
                  </a:cubicBezTo>
                  <a:cubicBezTo>
                    <a:pt x="14124" y="607886"/>
                    <a:pt x="29056" y="607886"/>
                    <a:pt x="40640" y="600361"/>
                  </a:cubicBezTo>
                  <a:cubicBezTo>
                    <a:pt x="40640" y="600361"/>
                    <a:pt x="64262" y="489585"/>
                    <a:pt x="75121" y="439674"/>
                  </a:cubicBezTo>
                  <a:cubicBezTo>
                    <a:pt x="85979" y="389763"/>
                    <a:pt x="87979" y="360997"/>
                    <a:pt x="93599" y="330137"/>
                  </a:cubicBezTo>
                  <a:cubicBezTo>
                    <a:pt x="100457" y="292703"/>
                    <a:pt x="115221" y="118110"/>
                    <a:pt x="115221" y="118110"/>
                  </a:cubicBezTo>
                  <a:lnTo>
                    <a:pt x="121126" y="118110"/>
                  </a:lnTo>
                  <a:lnTo>
                    <a:pt x="136938" y="315182"/>
                  </a:lnTo>
                  <a:cubicBezTo>
                    <a:pt x="132057" y="329717"/>
                    <a:pt x="128705" y="344719"/>
                    <a:pt x="126937" y="359950"/>
                  </a:cubicBezTo>
                  <a:cubicBezTo>
                    <a:pt x="122650" y="392049"/>
                    <a:pt x="131509" y="553593"/>
                    <a:pt x="131509" y="553593"/>
                  </a:cubicBezTo>
                  <a:cubicBezTo>
                    <a:pt x="144340" y="560727"/>
                    <a:pt x="160089" y="560070"/>
                    <a:pt x="172276" y="551879"/>
                  </a:cubicBezTo>
                  <a:cubicBezTo>
                    <a:pt x="172276" y="551879"/>
                    <a:pt x="211614" y="337947"/>
                    <a:pt x="211614" y="305467"/>
                  </a:cubicBezTo>
                  <a:cubicBezTo>
                    <a:pt x="211614" y="283845"/>
                    <a:pt x="207994" y="0"/>
                    <a:pt x="207994" y="0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1" name="Google Shape;2981;p47"/>
            <p:cNvSpPr/>
            <p:nvPr/>
          </p:nvSpPr>
          <p:spPr>
            <a:xfrm>
              <a:off x="2150411" y="3371683"/>
              <a:ext cx="135319" cy="132132"/>
            </a:xfrm>
            <a:custGeom>
              <a:avLst/>
              <a:gdLst/>
              <a:ahLst/>
              <a:cxnLst/>
              <a:rect l="l" t="t" r="r" b="b"/>
              <a:pathLst>
                <a:path w="135319" h="132132" extrusionOk="0">
                  <a:moveTo>
                    <a:pt x="27811" y="0"/>
                  </a:moveTo>
                  <a:cubicBezTo>
                    <a:pt x="27811" y="0"/>
                    <a:pt x="30287" y="48578"/>
                    <a:pt x="29239" y="52864"/>
                  </a:cubicBezTo>
                  <a:cubicBezTo>
                    <a:pt x="28192" y="57150"/>
                    <a:pt x="6951" y="71342"/>
                    <a:pt x="664" y="76486"/>
                  </a:cubicBezTo>
                  <a:cubicBezTo>
                    <a:pt x="-5622" y="81629"/>
                    <a:pt x="34288" y="120491"/>
                    <a:pt x="53623" y="130016"/>
                  </a:cubicBezTo>
                  <a:cubicBezTo>
                    <a:pt x="72959" y="139541"/>
                    <a:pt x="134205" y="115538"/>
                    <a:pt x="135253" y="85439"/>
                  </a:cubicBezTo>
                  <a:cubicBezTo>
                    <a:pt x="136300" y="55340"/>
                    <a:pt x="124775" y="30099"/>
                    <a:pt x="115441" y="28765"/>
                  </a:cubicBezTo>
                  <a:cubicBezTo>
                    <a:pt x="106106" y="27432"/>
                    <a:pt x="27811" y="0"/>
                    <a:pt x="2781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2" name="Google Shape;2982;p47"/>
            <p:cNvSpPr/>
            <p:nvPr/>
          </p:nvSpPr>
          <p:spPr>
            <a:xfrm>
              <a:off x="2307535" y="3402925"/>
              <a:ext cx="192267" cy="377666"/>
            </a:xfrm>
            <a:custGeom>
              <a:avLst/>
              <a:gdLst/>
              <a:ahLst/>
              <a:cxnLst/>
              <a:rect l="l" t="t" r="r" b="b"/>
              <a:pathLst>
                <a:path w="192267" h="377666" extrusionOk="0">
                  <a:moveTo>
                    <a:pt x="3655" y="58864"/>
                  </a:moveTo>
                  <a:cubicBezTo>
                    <a:pt x="6513" y="37433"/>
                    <a:pt x="-7584" y="17050"/>
                    <a:pt x="6037" y="0"/>
                  </a:cubicBezTo>
                  <a:cubicBezTo>
                    <a:pt x="53662" y="47054"/>
                    <a:pt x="47947" y="171450"/>
                    <a:pt x="58805" y="250984"/>
                  </a:cubicBezTo>
                  <a:cubicBezTo>
                    <a:pt x="94429" y="288131"/>
                    <a:pt x="165961" y="324803"/>
                    <a:pt x="186059" y="333851"/>
                  </a:cubicBezTo>
                  <a:cubicBezTo>
                    <a:pt x="189679" y="335566"/>
                    <a:pt x="192917" y="337375"/>
                    <a:pt x="192155" y="341281"/>
                  </a:cubicBezTo>
                  <a:cubicBezTo>
                    <a:pt x="189461" y="354530"/>
                    <a:pt x="183757" y="366979"/>
                    <a:pt x="175486" y="377666"/>
                  </a:cubicBezTo>
                  <a:cubicBezTo>
                    <a:pt x="127861" y="357283"/>
                    <a:pt x="94048" y="345567"/>
                    <a:pt x="34897" y="289370"/>
                  </a:cubicBezTo>
                  <a:cubicBezTo>
                    <a:pt x="29295" y="283293"/>
                    <a:pt x="24287" y="276692"/>
                    <a:pt x="19943" y="269653"/>
                  </a:cubicBezTo>
                  <a:cubicBezTo>
                    <a:pt x="3084" y="218980"/>
                    <a:pt x="-1202" y="95821"/>
                    <a:pt x="3655" y="588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3" name="Google Shape;2983;p47"/>
            <p:cNvSpPr/>
            <p:nvPr/>
          </p:nvSpPr>
          <p:spPr>
            <a:xfrm>
              <a:off x="2114600" y="3389774"/>
              <a:ext cx="219367" cy="442443"/>
            </a:xfrm>
            <a:custGeom>
              <a:avLst/>
              <a:gdLst/>
              <a:ahLst/>
              <a:cxnLst/>
              <a:rect l="l" t="t" r="r" b="b"/>
              <a:pathLst>
                <a:path w="219367" h="442443" extrusionOk="0">
                  <a:moveTo>
                    <a:pt x="58192" y="43155"/>
                  </a:moveTo>
                  <a:cubicBezTo>
                    <a:pt x="58192" y="43155"/>
                    <a:pt x="93434" y="95638"/>
                    <a:pt x="142583" y="100305"/>
                  </a:cubicBezTo>
                  <a:cubicBezTo>
                    <a:pt x="158109" y="85065"/>
                    <a:pt x="159443" y="30678"/>
                    <a:pt x="138011" y="13247"/>
                  </a:cubicBezTo>
                  <a:cubicBezTo>
                    <a:pt x="138011" y="13247"/>
                    <a:pt x="157728" y="-2660"/>
                    <a:pt x="171254" y="388"/>
                  </a:cubicBezTo>
                  <a:cubicBezTo>
                    <a:pt x="185905" y="9218"/>
                    <a:pt x="196816" y="23115"/>
                    <a:pt x="201924" y="39441"/>
                  </a:cubicBezTo>
                  <a:cubicBezTo>
                    <a:pt x="214382" y="75569"/>
                    <a:pt x="220254" y="113631"/>
                    <a:pt x="219260" y="151836"/>
                  </a:cubicBezTo>
                  <a:cubicBezTo>
                    <a:pt x="218402" y="203366"/>
                    <a:pt x="219260" y="360814"/>
                    <a:pt x="219260" y="360814"/>
                  </a:cubicBezTo>
                  <a:cubicBezTo>
                    <a:pt x="219260" y="360814"/>
                    <a:pt x="212402" y="394056"/>
                    <a:pt x="167920" y="418821"/>
                  </a:cubicBezTo>
                  <a:cubicBezTo>
                    <a:pt x="123438" y="443586"/>
                    <a:pt x="90386" y="446063"/>
                    <a:pt x="60192" y="439014"/>
                  </a:cubicBezTo>
                  <a:cubicBezTo>
                    <a:pt x="35332" y="433204"/>
                    <a:pt x="14758" y="424441"/>
                    <a:pt x="6185" y="406439"/>
                  </a:cubicBezTo>
                  <a:cubicBezTo>
                    <a:pt x="8471" y="370244"/>
                    <a:pt x="24569" y="276042"/>
                    <a:pt x="18568" y="230607"/>
                  </a:cubicBezTo>
                  <a:cubicBezTo>
                    <a:pt x="12567" y="185173"/>
                    <a:pt x="2947" y="151359"/>
                    <a:pt x="470" y="114593"/>
                  </a:cubicBezTo>
                  <a:cubicBezTo>
                    <a:pt x="-2006" y="77826"/>
                    <a:pt x="5233" y="78588"/>
                    <a:pt x="23711" y="65539"/>
                  </a:cubicBezTo>
                  <a:cubicBezTo>
                    <a:pt x="34645" y="57252"/>
                    <a:pt x="46169" y="49766"/>
                    <a:pt x="58192" y="4315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4" name="Google Shape;2984;p47"/>
            <p:cNvSpPr/>
            <p:nvPr/>
          </p:nvSpPr>
          <p:spPr>
            <a:xfrm>
              <a:off x="2145213" y="3235029"/>
              <a:ext cx="146094" cy="177613"/>
            </a:xfrm>
            <a:custGeom>
              <a:avLst/>
              <a:gdLst/>
              <a:ahLst/>
              <a:cxnLst/>
              <a:rect l="l" t="t" r="r" b="b"/>
              <a:pathLst>
                <a:path w="146094" h="177613" extrusionOk="0">
                  <a:moveTo>
                    <a:pt x="142737" y="64264"/>
                  </a:moveTo>
                  <a:lnTo>
                    <a:pt x="142737" y="64264"/>
                  </a:lnTo>
                  <a:cubicBezTo>
                    <a:pt x="136926" y="26164"/>
                    <a:pt x="109780" y="-2411"/>
                    <a:pt x="70823" y="161"/>
                  </a:cubicBezTo>
                  <a:cubicBezTo>
                    <a:pt x="29585" y="2342"/>
                    <a:pt x="-2076" y="37537"/>
                    <a:pt x="106" y="78780"/>
                  </a:cubicBezTo>
                  <a:cubicBezTo>
                    <a:pt x="1341" y="102107"/>
                    <a:pt x="13407" y="123519"/>
                    <a:pt x="32723" y="136654"/>
                  </a:cubicBezTo>
                  <a:cubicBezTo>
                    <a:pt x="34067" y="142360"/>
                    <a:pt x="36081" y="147894"/>
                    <a:pt x="38724" y="153132"/>
                  </a:cubicBezTo>
                  <a:cubicBezTo>
                    <a:pt x="52440" y="169230"/>
                    <a:pt x="94064" y="179136"/>
                    <a:pt x="105970" y="177421"/>
                  </a:cubicBezTo>
                  <a:cubicBezTo>
                    <a:pt x="120536" y="176269"/>
                    <a:pt x="132921" y="166334"/>
                    <a:pt x="137212" y="152370"/>
                  </a:cubicBezTo>
                  <a:cubicBezTo>
                    <a:pt x="150166" y="122462"/>
                    <a:pt x="146070" y="82838"/>
                    <a:pt x="142737" y="642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5" name="Google Shape;2985;p47"/>
            <p:cNvSpPr/>
            <p:nvPr/>
          </p:nvSpPr>
          <p:spPr>
            <a:xfrm>
              <a:off x="2131725" y="3219615"/>
              <a:ext cx="154031" cy="152067"/>
            </a:xfrm>
            <a:custGeom>
              <a:avLst/>
              <a:gdLst/>
              <a:ahLst/>
              <a:cxnLst/>
              <a:rect l="l" t="t" r="r" b="b"/>
              <a:pathLst>
                <a:path w="154031" h="152067" extrusionOk="0">
                  <a:moveTo>
                    <a:pt x="46496" y="152068"/>
                  </a:moveTo>
                  <a:lnTo>
                    <a:pt x="46496" y="152068"/>
                  </a:lnTo>
                  <a:lnTo>
                    <a:pt x="50021" y="119112"/>
                  </a:lnTo>
                  <a:cubicBezTo>
                    <a:pt x="50021" y="119112"/>
                    <a:pt x="22874" y="49579"/>
                    <a:pt x="86692" y="63009"/>
                  </a:cubicBezTo>
                  <a:cubicBezTo>
                    <a:pt x="128602" y="71867"/>
                    <a:pt x="139079" y="75677"/>
                    <a:pt x="151843" y="47579"/>
                  </a:cubicBezTo>
                  <a:cubicBezTo>
                    <a:pt x="164606" y="19480"/>
                    <a:pt x="119648" y="-5857"/>
                    <a:pt x="66118" y="1192"/>
                  </a:cubicBezTo>
                  <a:cubicBezTo>
                    <a:pt x="27984" y="5192"/>
                    <a:pt x="-739" y="37720"/>
                    <a:pt x="14" y="76058"/>
                  </a:cubicBezTo>
                  <a:cubicBezTo>
                    <a:pt x="1538" y="96632"/>
                    <a:pt x="7063" y="138542"/>
                    <a:pt x="46496" y="152068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6" name="Google Shape;2986;p47"/>
            <p:cNvSpPr/>
            <p:nvPr/>
          </p:nvSpPr>
          <p:spPr>
            <a:xfrm>
              <a:off x="2103052" y="3477411"/>
              <a:ext cx="196972" cy="338613"/>
            </a:xfrm>
            <a:custGeom>
              <a:avLst/>
              <a:gdLst/>
              <a:ahLst/>
              <a:cxnLst/>
              <a:rect l="l" t="t" r="r" b="b"/>
              <a:pathLst>
                <a:path w="196972" h="338613" extrusionOk="0">
                  <a:moveTo>
                    <a:pt x="780" y="5239"/>
                  </a:moveTo>
                  <a:cubicBezTo>
                    <a:pt x="19163" y="0"/>
                    <a:pt x="5161" y="4286"/>
                    <a:pt x="19163" y="0"/>
                  </a:cubicBezTo>
                  <a:cubicBezTo>
                    <a:pt x="66788" y="46958"/>
                    <a:pt x="61168" y="127540"/>
                    <a:pt x="72027" y="207073"/>
                  </a:cubicBezTo>
                  <a:cubicBezTo>
                    <a:pt x="98506" y="250984"/>
                    <a:pt x="196709" y="310039"/>
                    <a:pt x="196709" y="310039"/>
                  </a:cubicBezTo>
                  <a:cubicBezTo>
                    <a:pt x="197947" y="318516"/>
                    <a:pt x="194994" y="320992"/>
                    <a:pt x="184326" y="338614"/>
                  </a:cubicBezTo>
                  <a:cubicBezTo>
                    <a:pt x="129661" y="317649"/>
                    <a:pt x="79941" y="285579"/>
                    <a:pt x="38308" y="244411"/>
                  </a:cubicBezTo>
                  <a:cubicBezTo>
                    <a:pt x="35927" y="242221"/>
                    <a:pt x="32498" y="241554"/>
                    <a:pt x="31545" y="238601"/>
                  </a:cubicBezTo>
                  <a:cubicBezTo>
                    <a:pt x="14686" y="187547"/>
                    <a:pt x="-4078" y="42291"/>
                    <a:pt x="780" y="523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7" name="Google Shape;2987;p47"/>
            <p:cNvSpPr/>
            <p:nvPr/>
          </p:nvSpPr>
          <p:spPr>
            <a:xfrm>
              <a:off x="2312810" y="3580852"/>
              <a:ext cx="228028" cy="306609"/>
            </a:xfrm>
            <a:custGeom>
              <a:avLst/>
              <a:gdLst/>
              <a:ahLst/>
              <a:cxnLst/>
              <a:rect l="l" t="t" r="r" b="b"/>
              <a:pathLst>
                <a:path w="228028" h="306609" extrusionOk="0">
                  <a:moveTo>
                    <a:pt x="228028" y="0"/>
                  </a:moveTo>
                  <a:lnTo>
                    <a:pt x="156686" y="244030"/>
                  </a:lnTo>
                  <a:lnTo>
                    <a:pt x="0" y="306610"/>
                  </a:lnTo>
                  <a:lnTo>
                    <a:pt x="57150" y="68866"/>
                  </a:lnTo>
                  <a:lnTo>
                    <a:pt x="228028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8" name="Google Shape;2988;p47"/>
            <p:cNvSpPr/>
            <p:nvPr/>
          </p:nvSpPr>
          <p:spPr>
            <a:xfrm>
              <a:off x="2273486" y="3773067"/>
              <a:ext cx="115992" cy="56976"/>
            </a:xfrm>
            <a:custGeom>
              <a:avLst/>
              <a:gdLst/>
              <a:ahLst/>
              <a:cxnLst/>
              <a:rect l="l" t="t" r="r" b="b"/>
              <a:pathLst>
                <a:path w="115992" h="56976" extrusionOk="0">
                  <a:moveTo>
                    <a:pt x="1604" y="16383"/>
                  </a:moveTo>
                  <a:cubicBezTo>
                    <a:pt x="3890" y="8001"/>
                    <a:pt x="9891" y="10096"/>
                    <a:pt x="16749" y="12192"/>
                  </a:cubicBezTo>
                  <a:cubicBezTo>
                    <a:pt x="24087" y="15173"/>
                    <a:pt x="32154" y="15869"/>
                    <a:pt x="39895" y="14192"/>
                  </a:cubicBezTo>
                  <a:cubicBezTo>
                    <a:pt x="45919" y="11240"/>
                    <a:pt x="51497" y="7458"/>
                    <a:pt x="56468" y="2953"/>
                  </a:cubicBezTo>
                  <a:cubicBezTo>
                    <a:pt x="59631" y="1038"/>
                    <a:pt x="63251" y="19"/>
                    <a:pt x="66946" y="0"/>
                  </a:cubicBezTo>
                  <a:cubicBezTo>
                    <a:pt x="66946" y="2096"/>
                    <a:pt x="63326" y="14478"/>
                    <a:pt x="63326" y="14478"/>
                  </a:cubicBezTo>
                  <a:cubicBezTo>
                    <a:pt x="63326" y="14478"/>
                    <a:pt x="97712" y="14478"/>
                    <a:pt x="101426" y="14478"/>
                  </a:cubicBezTo>
                  <a:cubicBezTo>
                    <a:pt x="104583" y="13907"/>
                    <a:pt x="107609" y="15993"/>
                    <a:pt x="108184" y="19155"/>
                  </a:cubicBezTo>
                  <a:cubicBezTo>
                    <a:pt x="108501" y="20889"/>
                    <a:pt x="108012" y="22670"/>
                    <a:pt x="106856" y="24003"/>
                  </a:cubicBezTo>
                  <a:lnTo>
                    <a:pt x="109237" y="24003"/>
                  </a:lnTo>
                  <a:cubicBezTo>
                    <a:pt x="116190" y="22479"/>
                    <a:pt x="118762" y="33528"/>
                    <a:pt x="112190" y="34862"/>
                  </a:cubicBezTo>
                  <a:lnTo>
                    <a:pt x="106475" y="35719"/>
                  </a:lnTo>
                  <a:cubicBezTo>
                    <a:pt x="111047" y="37529"/>
                    <a:pt x="112190" y="45244"/>
                    <a:pt x="106475" y="46196"/>
                  </a:cubicBezTo>
                  <a:lnTo>
                    <a:pt x="104665" y="46196"/>
                  </a:lnTo>
                  <a:cubicBezTo>
                    <a:pt x="103845" y="46339"/>
                    <a:pt x="103009" y="46339"/>
                    <a:pt x="102188" y="46196"/>
                  </a:cubicBezTo>
                  <a:lnTo>
                    <a:pt x="100188" y="46196"/>
                  </a:lnTo>
                  <a:cubicBezTo>
                    <a:pt x="100896" y="49435"/>
                    <a:pt x="98845" y="52635"/>
                    <a:pt x="95608" y="53340"/>
                  </a:cubicBezTo>
                  <a:cubicBezTo>
                    <a:pt x="95421" y="53378"/>
                    <a:pt x="95233" y="53416"/>
                    <a:pt x="95045" y="53435"/>
                  </a:cubicBezTo>
                  <a:cubicBezTo>
                    <a:pt x="78281" y="55626"/>
                    <a:pt x="53611" y="62294"/>
                    <a:pt x="38466" y="48482"/>
                  </a:cubicBezTo>
                  <a:cubicBezTo>
                    <a:pt x="27950" y="47473"/>
                    <a:pt x="17678" y="44710"/>
                    <a:pt x="8081" y="40291"/>
                  </a:cubicBezTo>
                  <a:cubicBezTo>
                    <a:pt x="-967" y="35719"/>
                    <a:pt x="-1253" y="26289"/>
                    <a:pt x="1604" y="1638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9" name="Google Shape;2989;p47"/>
            <p:cNvSpPr/>
            <p:nvPr/>
          </p:nvSpPr>
          <p:spPr>
            <a:xfrm>
              <a:off x="2440714" y="3737029"/>
              <a:ext cx="71478" cy="59099"/>
            </a:xfrm>
            <a:custGeom>
              <a:avLst/>
              <a:gdLst/>
              <a:ahLst/>
              <a:cxnLst/>
              <a:rect l="l" t="t" r="r" b="b"/>
              <a:pathLst>
                <a:path w="71478" h="59099" extrusionOk="0">
                  <a:moveTo>
                    <a:pt x="5636" y="32418"/>
                  </a:moveTo>
                  <a:lnTo>
                    <a:pt x="8018" y="32418"/>
                  </a:lnTo>
                  <a:cubicBezTo>
                    <a:pt x="5440" y="30599"/>
                    <a:pt x="4827" y="27027"/>
                    <a:pt x="6648" y="24455"/>
                  </a:cubicBezTo>
                  <a:cubicBezTo>
                    <a:pt x="7726" y="22922"/>
                    <a:pt x="9482" y="22026"/>
                    <a:pt x="11351" y="22036"/>
                  </a:cubicBezTo>
                  <a:cubicBezTo>
                    <a:pt x="14876" y="22036"/>
                    <a:pt x="50213" y="14606"/>
                    <a:pt x="50213" y="14606"/>
                  </a:cubicBezTo>
                  <a:lnTo>
                    <a:pt x="54500" y="128"/>
                  </a:lnTo>
                  <a:cubicBezTo>
                    <a:pt x="54500" y="-729"/>
                    <a:pt x="60596" y="2986"/>
                    <a:pt x="60786" y="3176"/>
                  </a:cubicBezTo>
                  <a:cubicBezTo>
                    <a:pt x="66872" y="7091"/>
                    <a:pt x="70809" y="13597"/>
                    <a:pt x="71454" y="20798"/>
                  </a:cubicBezTo>
                  <a:cubicBezTo>
                    <a:pt x="71818" y="30903"/>
                    <a:pt x="68152" y="40733"/>
                    <a:pt x="61262" y="48134"/>
                  </a:cubicBezTo>
                  <a:cubicBezTo>
                    <a:pt x="54984" y="54364"/>
                    <a:pt x="46575" y="57974"/>
                    <a:pt x="37736" y="58231"/>
                  </a:cubicBezTo>
                  <a:cubicBezTo>
                    <a:pt x="33449" y="58231"/>
                    <a:pt x="29354" y="58707"/>
                    <a:pt x="25639" y="59088"/>
                  </a:cubicBezTo>
                  <a:cubicBezTo>
                    <a:pt x="22226" y="59298"/>
                    <a:pt x="19289" y="56707"/>
                    <a:pt x="19078" y="53287"/>
                  </a:cubicBezTo>
                  <a:cubicBezTo>
                    <a:pt x="19071" y="53192"/>
                    <a:pt x="19068" y="53087"/>
                    <a:pt x="19067" y="52992"/>
                  </a:cubicBezTo>
                  <a:lnTo>
                    <a:pt x="17924" y="52992"/>
                  </a:lnTo>
                  <a:cubicBezTo>
                    <a:pt x="17115" y="53221"/>
                    <a:pt x="16256" y="53221"/>
                    <a:pt x="15447" y="52992"/>
                  </a:cubicBezTo>
                  <a:lnTo>
                    <a:pt x="13637" y="52992"/>
                  </a:lnTo>
                  <a:cubicBezTo>
                    <a:pt x="7637" y="52992"/>
                    <a:pt x="7160" y="45562"/>
                    <a:pt x="11256" y="42895"/>
                  </a:cubicBezTo>
                  <a:lnTo>
                    <a:pt x="5446" y="42895"/>
                  </a:lnTo>
                  <a:cubicBezTo>
                    <a:pt x="-2174" y="43562"/>
                    <a:pt x="-1507" y="32323"/>
                    <a:pt x="5636" y="3241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0" name="Google Shape;2990;p47"/>
            <p:cNvSpPr/>
            <p:nvPr/>
          </p:nvSpPr>
          <p:spPr>
            <a:xfrm>
              <a:off x="2285854" y="3390448"/>
              <a:ext cx="70866" cy="103155"/>
            </a:xfrm>
            <a:custGeom>
              <a:avLst/>
              <a:gdLst/>
              <a:ahLst/>
              <a:cxnLst/>
              <a:rect l="l" t="t" r="r" b="b"/>
              <a:pathLst>
                <a:path w="70866" h="103155" extrusionOk="0">
                  <a:moveTo>
                    <a:pt x="45339" y="103156"/>
                  </a:moveTo>
                  <a:cubicBezTo>
                    <a:pt x="54990" y="102718"/>
                    <a:pt x="64114" y="98631"/>
                    <a:pt x="70866" y="91726"/>
                  </a:cubicBezTo>
                  <a:cubicBezTo>
                    <a:pt x="69533" y="73628"/>
                    <a:pt x="46482" y="5143"/>
                    <a:pt x="0" y="0"/>
                  </a:cubicBezTo>
                  <a:cubicBezTo>
                    <a:pt x="12463" y="8944"/>
                    <a:pt x="22324" y="21041"/>
                    <a:pt x="28575" y="35052"/>
                  </a:cubicBezTo>
                  <a:cubicBezTo>
                    <a:pt x="35880" y="57293"/>
                    <a:pt x="41484" y="80067"/>
                    <a:pt x="45339" y="1031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1" name="Google Shape;2991;p47"/>
            <p:cNvSpPr/>
            <p:nvPr/>
          </p:nvSpPr>
          <p:spPr>
            <a:xfrm>
              <a:off x="2088637" y="3460502"/>
              <a:ext cx="85975" cy="128318"/>
            </a:xfrm>
            <a:custGeom>
              <a:avLst/>
              <a:gdLst/>
              <a:ahLst/>
              <a:cxnLst/>
              <a:rect l="l" t="t" r="r" b="b"/>
              <a:pathLst>
                <a:path w="85975" h="128318" extrusionOk="0">
                  <a:moveTo>
                    <a:pt x="6812" y="123589"/>
                  </a:moveTo>
                  <a:cubicBezTo>
                    <a:pt x="6812" y="123589"/>
                    <a:pt x="53008" y="139590"/>
                    <a:pt x="85584" y="112730"/>
                  </a:cubicBezTo>
                  <a:cubicBezTo>
                    <a:pt x="89203" y="106634"/>
                    <a:pt x="66534" y="27957"/>
                    <a:pt x="66534" y="27957"/>
                  </a:cubicBezTo>
                  <a:cubicBezTo>
                    <a:pt x="66534" y="27957"/>
                    <a:pt x="47484" y="-12238"/>
                    <a:pt x="16813" y="3764"/>
                  </a:cubicBezTo>
                  <a:cubicBezTo>
                    <a:pt x="-13857" y="19766"/>
                    <a:pt x="6812" y="123589"/>
                    <a:pt x="6812" y="1235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2" name="Google Shape;2992;p47"/>
            <p:cNvSpPr/>
            <p:nvPr/>
          </p:nvSpPr>
          <p:spPr>
            <a:xfrm>
              <a:off x="4813163" y="609565"/>
              <a:ext cx="169617" cy="33321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3" name="Google Shape;2993;p47"/>
            <p:cNvSpPr/>
            <p:nvPr/>
          </p:nvSpPr>
          <p:spPr>
            <a:xfrm>
              <a:off x="4828467" y="1392196"/>
              <a:ext cx="116692" cy="90410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4" name="Google Shape;2994;p47"/>
            <p:cNvSpPr/>
            <p:nvPr/>
          </p:nvSpPr>
          <p:spPr>
            <a:xfrm>
              <a:off x="4829505" y="1421916"/>
              <a:ext cx="116196" cy="60608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5" name="Google Shape;2995;p47"/>
            <p:cNvSpPr/>
            <p:nvPr/>
          </p:nvSpPr>
          <p:spPr>
            <a:xfrm>
              <a:off x="4688430" y="1310886"/>
              <a:ext cx="116665" cy="87067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6" name="Google Shape;2996;p47"/>
            <p:cNvSpPr/>
            <p:nvPr/>
          </p:nvSpPr>
          <p:spPr>
            <a:xfrm>
              <a:off x="4688726" y="1338477"/>
              <a:ext cx="116135" cy="60608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7" name="Google Shape;2997;p47"/>
            <p:cNvSpPr/>
            <p:nvPr/>
          </p:nvSpPr>
          <p:spPr>
            <a:xfrm>
              <a:off x="4717732" y="910305"/>
              <a:ext cx="408631" cy="493987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8" name="Google Shape;2998;p47"/>
            <p:cNvSpPr/>
            <p:nvPr/>
          </p:nvSpPr>
          <p:spPr>
            <a:xfrm>
              <a:off x="4963696" y="579048"/>
              <a:ext cx="128556" cy="125075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9" name="Google Shape;2999;p47"/>
            <p:cNvSpPr/>
            <p:nvPr/>
          </p:nvSpPr>
          <p:spPr>
            <a:xfrm>
              <a:off x="4918440" y="596574"/>
              <a:ext cx="208599" cy="407146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0" name="Google Shape;3000;p47"/>
            <p:cNvSpPr/>
            <p:nvPr/>
          </p:nvSpPr>
          <p:spPr>
            <a:xfrm>
              <a:off x="4958560" y="449309"/>
              <a:ext cx="138537" cy="168686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1" name="Google Shape;3001;p47"/>
            <p:cNvSpPr/>
            <p:nvPr/>
          </p:nvSpPr>
          <p:spPr>
            <a:xfrm>
              <a:off x="4963736" y="434568"/>
              <a:ext cx="146199" cy="144480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2" name="Google Shape;3002;p47"/>
            <p:cNvSpPr/>
            <p:nvPr/>
          </p:nvSpPr>
          <p:spPr>
            <a:xfrm>
              <a:off x="4896275" y="596956"/>
              <a:ext cx="67341" cy="98012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3" name="Google Shape;3003;p47"/>
            <p:cNvSpPr/>
            <p:nvPr/>
          </p:nvSpPr>
          <p:spPr>
            <a:xfrm>
              <a:off x="5434686" y="3650290"/>
              <a:ext cx="676058" cy="390429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4" name="Google Shape;3004;p47"/>
            <p:cNvSpPr/>
            <p:nvPr/>
          </p:nvSpPr>
          <p:spPr>
            <a:xfrm>
              <a:off x="5472633" y="3576375"/>
              <a:ext cx="587572" cy="226763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5" name="Google Shape;3005;p47"/>
            <p:cNvSpPr/>
            <p:nvPr/>
          </p:nvSpPr>
          <p:spPr>
            <a:xfrm>
              <a:off x="5434724" y="3741253"/>
              <a:ext cx="51339" cy="103346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6" name="Google Shape;3006;p47"/>
            <p:cNvSpPr/>
            <p:nvPr/>
          </p:nvSpPr>
          <p:spPr>
            <a:xfrm>
              <a:off x="6065565" y="3741825"/>
              <a:ext cx="45148" cy="102774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7" name="Google Shape;3007;p47"/>
            <p:cNvSpPr/>
            <p:nvPr/>
          </p:nvSpPr>
          <p:spPr>
            <a:xfrm>
              <a:off x="5494446" y="3630573"/>
              <a:ext cx="562737" cy="32480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8" name="Google Shape;3008;p47"/>
            <p:cNvSpPr/>
            <p:nvPr/>
          </p:nvSpPr>
          <p:spPr>
            <a:xfrm>
              <a:off x="5460441" y="3803737"/>
              <a:ext cx="614737" cy="220544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9" name="Google Shape;3009;p47"/>
            <p:cNvSpPr/>
            <p:nvPr/>
          </p:nvSpPr>
          <p:spPr>
            <a:xfrm>
              <a:off x="5434724" y="3551706"/>
              <a:ext cx="675989" cy="390489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0" name="Google Shape;3010;p4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1" name="Google Shape;3011;p47"/>
            <p:cNvSpPr/>
            <p:nvPr/>
          </p:nvSpPr>
          <p:spPr>
            <a:xfrm>
              <a:off x="5382050" y="3902892"/>
              <a:ext cx="186213" cy="107537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2" name="Google Shape;3012;p47"/>
            <p:cNvSpPr/>
            <p:nvPr/>
          </p:nvSpPr>
          <p:spPr>
            <a:xfrm>
              <a:off x="5425961" y="3928134"/>
              <a:ext cx="142303" cy="132873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3" name="Google Shape;3013;p47"/>
            <p:cNvSpPr/>
            <p:nvPr/>
          </p:nvSpPr>
          <p:spPr>
            <a:xfrm>
              <a:off x="5023720" y="3961462"/>
              <a:ext cx="431291" cy="317858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4" name="Google Shape;3014;p4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5" name="Google Shape;3015;p47"/>
            <p:cNvSpPr/>
            <p:nvPr/>
          </p:nvSpPr>
          <p:spPr>
            <a:xfrm>
              <a:off x="5833536" y="4556308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6" name="Google Shape;3016;p47"/>
            <p:cNvSpPr/>
            <p:nvPr/>
          </p:nvSpPr>
          <p:spPr>
            <a:xfrm>
              <a:off x="6124048" y="3784878"/>
              <a:ext cx="99113" cy="215741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7" name="Google Shape;3017;p47"/>
            <p:cNvSpPr/>
            <p:nvPr/>
          </p:nvSpPr>
          <p:spPr>
            <a:xfrm>
              <a:off x="6137955" y="3696137"/>
              <a:ext cx="71246" cy="137090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8" name="Google Shape;3018;p47"/>
            <p:cNvSpPr/>
            <p:nvPr/>
          </p:nvSpPr>
          <p:spPr>
            <a:xfrm>
              <a:off x="5898535" y="4644969"/>
              <a:ext cx="153698" cy="86203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9" name="Google Shape;3019;p47"/>
            <p:cNvSpPr/>
            <p:nvPr/>
          </p:nvSpPr>
          <p:spPr>
            <a:xfrm>
              <a:off x="5898544" y="4659654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0" name="Google Shape;3020;p47"/>
            <p:cNvSpPr/>
            <p:nvPr/>
          </p:nvSpPr>
          <p:spPr>
            <a:xfrm>
              <a:off x="6010930" y="4594540"/>
              <a:ext cx="153698" cy="86245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1" name="Google Shape;3021;p47"/>
            <p:cNvSpPr/>
            <p:nvPr/>
          </p:nvSpPr>
          <p:spPr>
            <a:xfrm>
              <a:off x="6010940" y="4609266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2" name="Google Shape;3022;p47"/>
            <p:cNvSpPr/>
            <p:nvPr/>
          </p:nvSpPr>
          <p:spPr>
            <a:xfrm>
              <a:off x="5939834" y="4034528"/>
              <a:ext cx="224738" cy="6344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3" name="Google Shape;3023;p47"/>
            <p:cNvSpPr/>
            <p:nvPr/>
          </p:nvSpPr>
          <p:spPr>
            <a:xfrm>
              <a:off x="5972635" y="3514319"/>
              <a:ext cx="163123" cy="261076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4" name="Google Shape;3024;p47"/>
            <p:cNvSpPr/>
            <p:nvPr/>
          </p:nvSpPr>
          <p:spPr>
            <a:xfrm>
              <a:off x="5938247" y="3698937"/>
              <a:ext cx="250857" cy="415389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5" name="Google Shape;3025;p47"/>
            <p:cNvSpPr/>
            <p:nvPr/>
          </p:nvSpPr>
          <p:spPr>
            <a:xfrm>
              <a:off x="5692823" y="3751153"/>
              <a:ext cx="318504" cy="248122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6" name="Google Shape;3026;p47"/>
            <p:cNvSpPr/>
            <p:nvPr/>
          </p:nvSpPr>
          <p:spPr>
            <a:xfrm>
              <a:off x="5925738" y="3745773"/>
              <a:ext cx="96916" cy="141862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7" name="Google Shape;3027;p47"/>
            <p:cNvSpPr/>
            <p:nvPr/>
          </p:nvSpPr>
          <p:spPr>
            <a:xfrm>
              <a:off x="5972396" y="3502859"/>
              <a:ext cx="158142" cy="174304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28" name="Google Shape;3028;p47"/>
            <p:cNvGrpSpPr/>
            <p:nvPr/>
          </p:nvGrpSpPr>
          <p:grpSpPr>
            <a:xfrm>
              <a:off x="3871486" y="368362"/>
              <a:ext cx="330894" cy="250785"/>
              <a:chOff x="6621095" y="1452181"/>
              <a:chExt cx="330894" cy="250785"/>
            </a:xfrm>
          </p:grpSpPr>
          <p:sp>
            <p:nvSpPr>
              <p:cNvPr id="3029" name="Google Shape;3029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0" name="Google Shape;3030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1" name="Google Shape;3031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2" name="Google Shape;3032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3" name="Google Shape;3033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34" name="Google Shape;3034;p47"/>
            <p:cNvGrpSpPr/>
            <p:nvPr/>
          </p:nvGrpSpPr>
          <p:grpSpPr>
            <a:xfrm>
              <a:off x="4704106" y="852569"/>
              <a:ext cx="330894" cy="250785"/>
              <a:chOff x="6621095" y="1452181"/>
              <a:chExt cx="330894" cy="250785"/>
            </a:xfrm>
          </p:grpSpPr>
          <p:sp>
            <p:nvSpPr>
              <p:cNvPr id="3035" name="Google Shape;3035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6" name="Google Shape;3036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7" name="Google Shape;3037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8" name="Google Shape;3038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9" name="Google Shape;3039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40" name="Google Shape;3040;p47"/>
            <p:cNvSpPr/>
            <p:nvPr/>
          </p:nvSpPr>
          <p:spPr>
            <a:xfrm>
              <a:off x="5005135" y="663654"/>
              <a:ext cx="157949" cy="441664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1" name="Google Shape;3041;p47"/>
            <p:cNvSpPr/>
            <p:nvPr/>
          </p:nvSpPr>
          <p:spPr>
            <a:xfrm>
              <a:off x="5078203" y="660182"/>
              <a:ext cx="90963" cy="123358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42" name="Google Shape;3042;p47"/>
            <p:cNvGrpSpPr/>
            <p:nvPr/>
          </p:nvGrpSpPr>
          <p:grpSpPr>
            <a:xfrm flipH="1">
              <a:off x="2446567" y="1414370"/>
              <a:ext cx="298963" cy="226660"/>
              <a:chOff x="6621095" y="1452181"/>
              <a:chExt cx="330894" cy="250785"/>
            </a:xfrm>
          </p:grpSpPr>
          <p:sp>
            <p:nvSpPr>
              <p:cNvPr id="3043" name="Google Shape;304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4" name="Google Shape;304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5" name="Google Shape;304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6" name="Google Shape;304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7" name="Google Shape;304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48" name="Google Shape;3048;p47"/>
            <p:cNvSpPr/>
            <p:nvPr/>
          </p:nvSpPr>
          <p:spPr>
            <a:xfrm>
              <a:off x="2329846" y="1241863"/>
              <a:ext cx="143174" cy="402337"/>
            </a:xfrm>
            <a:custGeom>
              <a:avLst/>
              <a:gdLst/>
              <a:ahLst/>
              <a:cxnLst/>
              <a:rect l="l" t="t" r="r" b="b"/>
              <a:pathLst>
                <a:path w="143174" h="402337" extrusionOk="0">
                  <a:moveTo>
                    <a:pt x="132316" y="337406"/>
                  </a:moveTo>
                  <a:cubicBezTo>
                    <a:pt x="124650" y="332329"/>
                    <a:pt x="116664" y="327748"/>
                    <a:pt x="108408" y="323690"/>
                  </a:cubicBezTo>
                  <a:cubicBezTo>
                    <a:pt x="100708" y="321280"/>
                    <a:pt x="93712" y="317032"/>
                    <a:pt x="88025" y="311307"/>
                  </a:cubicBezTo>
                  <a:cubicBezTo>
                    <a:pt x="80500" y="303973"/>
                    <a:pt x="68308" y="276255"/>
                    <a:pt x="59450" y="249204"/>
                  </a:cubicBezTo>
                  <a:cubicBezTo>
                    <a:pt x="50616" y="218763"/>
                    <a:pt x="47136" y="187016"/>
                    <a:pt x="49163" y="155383"/>
                  </a:cubicBezTo>
                  <a:cubicBezTo>
                    <a:pt x="52877" y="117283"/>
                    <a:pt x="66498" y="64419"/>
                    <a:pt x="69927" y="42607"/>
                  </a:cubicBezTo>
                  <a:cubicBezTo>
                    <a:pt x="73356" y="20795"/>
                    <a:pt x="66403" y="12127"/>
                    <a:pt x="56211" y="4507"/>
                  </a:cubicBezTo>
                  <a:cubicBezTo>
                    <a:pt x="44305" y="-5018"/>
                    <a:pt x="27636" y="-732"/>
                    <a:pt x="19064" y="29844"/>
                  </a:cubicBezTo>
                  <a:cubicBezTo>
                    <a:pt x="7948" y="72154"/>
                    <a:pt x="1559" y="115569"/>
                    <a:pt x="14" y="159288"/>
                  </a:cubicBezTo>
                  <a:cubicBezTo>
                    <a:pt x="-297" y="191635"/>
                    <a:pt x="4690" y="223811"/>
                    <a:pt x="14777" y="254538"/>
                  </a:cubicBezTo>
                  <a:cubicBezTo>
                    <a:pt x="23864" y="280970"/>
                    <a:pt x="36113" y="306202"/>
                    <a:pt x="51258" y="329691"/>
                  </a:cubicBezTo>
                  <a:cubicBezTo>
                    <a:pt x="55449" y="336739"/>
                    <a:pt x="56783" y="342930"/>
                    <a:pt x="63164" y="357313"/>
                  </a:cubicBezTo>
                  <a:cubicBezTo>
                    <a:pt x="69329" y="371772"/>
                    <a:pt x="78905" y="384517"/>
                    <a:pt x="91073" y="394461"/>
                  </a:cubicBezTo>
                  <a:cubicBezTo>
                    <a:pt x="101836" y="402176"/>
                    <a:pt x="106884" y="403224"/>
                    <a:pt x="109361" y="401795"/>
                  </a:cubicBezTo>
                  <a:cubicBezTo>
                    <a:pt x="111837" y="400366"/>
                    <a:pt x="111837" y="396461"/>
                    <a:pt x="107360" y="392270"/>
                  </a:cubicBezTo>
                  <a:cubicBezTo>
                    <a:pt x="99783" y="386317"/>
                    <a:pt x="93331" y="379059"/>
                    <a:pt x="88310" y="370839"/>
                  </a:cubicBezTo>
                  <a:cubicBezTo>
                    <a:pt x="88310" y="370839"/>
                    <a:pt x="97835" y="380364"/>
                    <a:pt x="103836" y="385412"/>
                  </a:cubicBezTo>
                  <a:cubicBezTo>
                    <a:pt x="109247" y="389955"/>
                    <a:pt x="115237" y="393775"/>
                    <a:pt x="121648" y="396747"/>
                  </a:cubicBezTo>
                  <a:cubicBezTo>
                    <a:pt x="127934" y="399509"/>
                    <a:pt x="136602" y="394175"/>
                    <a:pt x="132125" y="389984"/>
                  </a:cubicBezTo>
                  <a:cubicBezTo>
                    <a:pt x="127649" y="385793"/>
                    <a:pt x="123172" y="383697"/>
                    <a:pt x="114314" y="375982"/>
                  </a:cubicBezTo>
                  <a:cubicBezTo>
                    <a:pt x="109302" y="372067"/>
                    <a:pt x="104818" y="367524"/>
                    <a:pt x="100979" y="362457"/>
                  </a:cubicBezTo>
                  <a:cubicBezTo>
                    <a:pt x="107247" y="367238"/>
                    <a:pt x="113870" y="371534"/>
                    <a:pt x="120791" y="375315"/>
                  </a:cubicBezTo>
                  <a:cubicBezTo>
                    <a:pt x="126215" y="378592"/>
                    <a:pt x="132455" y="380278"/>
                    <a:pt x="138793" y="380173"/>
                  </a:cubicBezTo>
                  <a:cubicBezTo>
                    <a:pt x="142127" y="380173"/>
                    <a:pt x="146127" y="375411"/>
                    <a:pt x="139936" y="370648"/>
                  </a:cubicBezTo>
                  <a:cubicBezTo>
                    <a:pt x="131572" y="366295"/>
                    <a:pt x="123741" y="360990"/>
                    <a:pt x="116600" y="354837"/>
                  </a:cubicBezTo>
                  <a:cubicBezTo>
                    <a:pt x="109742" y="347979"/>
                    <a:pt x="105932" y="342264"/>
                    <a:pt x="107837" y="342168"/>
                  </a:cubicBezTo>
                  <a:cubicBezTo>
                    <a:pt x="109742" y="342073"/>
                    <a:pt x="113456" y="346264"/>
                    <a:pt x="121457" y="348836"/>
                  </a:cubicBezTo>
                  <a:cubicBezTo>
                    <a:pt x="129458" y="351408"/>
                    <a:pt x="138031" y="348836"/>
                    <a:pt x="139079" y="344645"/>
                  </a:cubicBezTo>
                  <a:cubicBezTo>
                    <a:pt x="140126" y="340454"/>
                    <a:pt x="139841" y="341121"/>
                    <a:pt x="132316" y="33740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9" name="Google Shape;3049;p47"/>
            <p:cNvSpPr/>
            <p:nvPr/>
          </p:nvSpPr>
          <p:spPr>
            <a:xfrm>
              <a:off x="2323859" y="1237315"/>
              <a:ext cx="82772" cy="112806"/>
            </a:xfrm>
            <a:custGeom>
              <a:avLst/>
              <a:gdLst/>
              <a:ahLst/>
              <a:cxnLst/>
              <a:rect l="l" t="t" r="r" b="b"/>
              <a:pathLst>
                <a:path w="82772" h="112806" extrusionOk="0">
                  <a:moveTo>
                    <a:pt x="0" y="90018"/>
                  </a:moveTo>
                  <a:cubicBezTo>
                    <a:pt x="0" y="90018"/>
                    <a:pt x="30004" y="119831"/>
                    <a:pt x="65532" y="111258"/>
                  </a:cubicBezTo>
                  <a:cubicBezTo>
                    <a:pt x="70580" y="107829"/>
                    <a:pt x="82772" y="38106"/>
                    <a:pt x="82772" y="38106"/>
                  </a:cubicBezTo>
                  <a:cubicBezTo>
                    <a:pt x="82772" y="38106"/>
                    <a:pt x="82772" y="-565"/>
                    <a:pt x="53149" y="6"/>
                  </a:cubicBezTo>
                  <a:cubicBezTo>
                    <a:pt x="23527" y="578"/>
                    <a:pt x="0" y="90018"/>
                    <a:pt x="0" y="9001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50" name="Google Shape;3050;p47"/>
          <p:cNvGrpSpPr/>
          <p:nvPr/>
        </p:nvGrpSpPr>
        <p:grpSpPr>
          <a:xfrm>
            <a:off x="2531557" y="3196864"/>
            <a:ext cx="1407493" cy="1561147"/>
            <a:chOff x="2152750" y="190500"/>
            <a:chExt cx="4293756" cy="4762499"/>
          </a:xfrm>
        </p:grpSpPr>
        <p:sp>
          <p:nvSpPr>
            <p:cNvPr id="3051" name="Google Shape;3051;p47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2" name="Google Shape;3052;p47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3" name="Google Shape;3053;p47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4" name="Google Shape;3054;p47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5" name="Google Shape;3055;p47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6" name="Google Shape;3056;p47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7" name="Google Shape;3057;p47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8" name="Google Shape;3058;p47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9" name="Google Shape;3059;p47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0" name="Google Shape;3060;p47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1" name="Google Shape;3061;p47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2" name="Google Shape;3062;p47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3" name="Google Shape;3063;p47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4" name="Google Shape;3064;p47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5" name="Google Shape;3065;p47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6" name="Google Shape;3066;p47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7" name="Google Shape;3067;p47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8" name="Google Shape;3068;p47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9" name="Google Shape;3069;p47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0" name="Google Shape;3070;p47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1" name="Google Shape;3071;p47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2" name="Google Shape;3072;p47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3" name="Google Shape;3073;p47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4" name="Google Shape;3074;p47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5" name="Google Shape;3075;p47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6" name="Google Shape;3076;p47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7" name="Google Shape;3077;p47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8" name="Google Shape;3078;p47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9" name="Google Shape;3079;p47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0" name="Google Shape;3080;p47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1" name="Google Shape;3081;p47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5" name="Google Shape;3095;p47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6" name="Google Shape;3096;p47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7" name="Google Shape;3097;p47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8" name="Google Shape;3098;p47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9" name="Google Shape;3099;p47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0" name="Google Shape;3100;p47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1" name="Google Shape;3101;p47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2" name="Google Shape;3102;p47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8" name="Google Shape;3108;p47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9" name="Google Shape;3119;p47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0" name="Google Shape;3120;p47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2" name="Google Shape;3122;p47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3" name="Google Shape;3123;p47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25" name="Google Shape;3125;p47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3126" name="Google Shape;3126;p47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7" name="Google Shape;3127;p47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8" name="Google Shape;3128;p47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9" name="Google Shape;3129;p47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0" name="Google Shape;3130;p47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1" name="Google Shape;3131;p47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2" name="Google Shape;3132;p47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3" name="Google Shape;3133;p47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4" name="Google Shape;3134;p47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5" name="Google Shape;3135;p47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3136" name="Google Shape;3136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7" name="Google Shape;3137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8" name="Google Shape;3138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9" name="Google Shape;3139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0" name="Google Shape;3140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141" name="Google Shape;3141;p47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2" name="Google Shape;3142;p47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3" name="Google Shape;3143;p47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4" name="Google Shape;3144;p47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5" name="Google Shape;3145;p47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6" name="Google Shape;3146;p47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7" name="Google Shape;3147;p47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8" name="Google Shape;3148;p47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9" name="Google Shape;3149;p47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0" name="Google Shape;3150;p47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1" name="Google Shape;3151;p47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2" name="Google Shape;3152;p47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3" name="Google Shape;3153;p47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4" name="Google Shape;3154;p47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5" name="Google Shape;3155;p47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6" name="Google Shape;3156;p47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7" name="Google Shape;3157;p47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8" name="Google Shape;3158;p47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59" name="Google Shape;3159;p47"/>
          <p:cNvGrpSpPr/>
          <p:nvPr/>
        </p:nvGrpSpPr>
        <p:grpSpPr>
          <a:xfrm>
            <a:off x="4562440" y="2924958"/>
            <a:ext cx="1641530" cy="1833054"/>
            <a:chOff x="2152775" y="305709"/>
            <a:chExt cx="4264823" cy="4762415"/>
          </a:xfrm>
        </p:grpSpPr>
        <p:grpSp>
          <p:nvGrpSpPr>
            <p:cNvPr id="3160" name="Google Shape;3160;p4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3161" name="Google Shape;3161;p4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2" name="Google Shape;3162;p4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3" name="Google Shape;3163;p4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4" name="Google Shape;3164;p4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5" name="Google Shape;3165;p4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6" name="Google Shape;3166;p4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7" name="Google Shape;3167;p4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8" name="Google Shape;3168;p4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9" name="Google Shape;3169;p4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0" name="Google Shape;3170;p4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1" name="Google Shape;3171;p4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2" name="Google Shape;3172;p4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3" name="Google Shape;3173;p4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4" name="Google Shape;3174;p4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5" name="Google Shape;3175;p4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6" name="Google Shape;3176;p4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7" name="Google Shape;3177;p4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8" name="Google Shape;3178;p4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3179" name="Google Shape;3179;p4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0" name="Google Shape;3180;p4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1" name="Google Shape;3181;p4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2" name="Google Shape;3182;p4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3" name="Google Shape;3183;p4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4" name="Google Shape;3184;p4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5" name="Google Shape;3185;p4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6" name="Google Shape;3186;p4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7" name="Google Shape;3187;p4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8" name="Google Shape;3188;p4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9" name="Google Shape;3189;p4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0" name="Google Shape;3190;p4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1" name="Google Shape;3191;p4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2" name="Google Shape;3192;p4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3" name="Google Shape;3193;p4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4" name="Google Shape;3194;p4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5" name="Google Shape;3195;p4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3196" name="Google Shape;3196;p4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7" name="Google Shape;3197;p4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8" name="Google Shape;3198;p4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9" name="Google Shape;3199;p4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0" name="Google Shape;3200;p4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1" name="Google Shape;3201;p4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2" name="Google Shape;3202;p4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3" name="Google Shape;3203;p4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4" name="Google Shape;3204;p4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5" name="Google Shape;3205;p4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6" name="Google Shape;3206;p4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7" name="Google Shape;3207;p4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8" name="Google Shape;3208;p4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9" name="Google Shape;3209;p4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0" name="Google Shape;3210;p4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1" name="Google Shape;3211;p4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2" name="Google Shape;3212;p4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3213" name="Google Shape;3213;p4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4" name="Google Shape;3214;p4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5" name="Google Shape;3215;p4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6" name="Google Shape;3216;p4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7" name="Google Shape;3217;p4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8" name="Google Shape;3218;p4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9" name="Google Shape;3219;p4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0" name="Google Shape;3220;p4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1" name="Google Shape;3221;p4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2" name="Google Shape;3222;p4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3" name="Google Shape;3223;p4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4" name="Google Shape;3224;p4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5" name="Google Shape;3225;p4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6" name="Google Shape;3226;p4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7" name="Google Shape;3227;p4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8" name="Google Shape;3228;p4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9" name="Google Shape;3229;p4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3230" name="Google Shape;3230;p4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1" name="Google Shape;3231;p4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2" name="Google Shape;3232;p4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3" name="Google Shape;3233;p4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4" name="Google Shape;3234;p4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5" name="Google Shape;3235;p4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6" name="Google Shape;3236;p4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7" name="Google Shape;3237;p4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8" name="Google Shape;3238;p4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9" name="Google Shape;3239;p4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0" name="Google Shape;3240;p4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1" name="Google Shape;3241;p4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2" name="Google Shape;3242;p4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3" name="Google Shape;3243;p4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4" name="Google Shape;3244;p4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5" name="Google Shape;3245;p4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46" name="Google Shape;3246;p4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3247" name="Google Shape;3247;p4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8" name="Google Shape;3248;p4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9" name="Google Shape;3249;p4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0" name="Google Shape;3250;p4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1" name="Google Shape;3251;p4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2" name="Google Shape;3252;p4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3" name="Google Shape;3253;p4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4" name="Google Shape;3254;p4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5" name="Google Shape;3255;p4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6" name="Google Shape;3256;p4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7" name="Google Shape;3257;p4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8" name="Google Shape;3258;p4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9" name="Google Shape;3259;p4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0" name="Google Shape;3260;p4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1" name="Google Shape;3261;p4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2" name="Google Shape;3262;p4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63" name="Google Shape;3263;p4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3264" name="Google Shape;3264;p4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5" name="Google Shape;3265;p4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6" name="Google Shape;3266;p4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7" name="Google Shape;3267;p4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8" name="Google Shape;3268;p4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9" name="Google Shape;3269;p4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0" name="Google Shape;3270;p4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1" name="Google Shape;3271;p4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2" name="Google Shape;3272;p4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3" name="Google Shape;3273;p4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4" name="Google Shape;3274;p4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5" name="Google Shape;3275;p4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6" name="Google Shape;3276;p4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7" name="Google Shape;3277;p4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8" name="Google Shape;3278;p4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9" name="Google Shape;3279;p4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80" name="Google Shape;3280;p4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1" name="Google Shape;3281;p4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2" name="Google Shape;3282;p4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3" name="Google Shape;3283;p4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4" name="Google Shape;3284;p4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85" name="Google Shape;3285;p4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3286" name="Google Shape;3286;p4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7" name="Google Shape;3287;p4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8" name="Google Shape;3288;p4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9" name="Google Shape;3289;p4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0" name="Google Shape;3290;p4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1" name="Google Shape;3291;p4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2" name="Google Shape;3292;p4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3" name="Google Shape;3293;p4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4" name="Google Shape;3294;p4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5" name="Google Shape;3295;p4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6" name="Google Shape;3296;p4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7" name="Google Shape;3297;p4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8" name="Google Shape;3298;p4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9" name="Google Shape;3299;p4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0" name="Google Shape;3300;p4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1" name="Google Shape;3301;p4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02" name="Google Shape;3302;p4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3303" name="Google Shape;3303;p4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4" name="Google Shape;3304;p4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5" name="Google Shape;3305;p4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6" name="Google Shape;3306;p4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7" name="Google Shape;3307;p4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8" name="Google Shape;3308;p4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9" name="Google Shape;3309;p4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0" name="Google Shape;3310;p4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1" name="Google Shape;3311;p4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2" name="Google Shape;3312;p4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3" name="Google Shape;3313;p4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4" name="Google Shape;3314;p4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5" name="Google Shape;3315;p4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6" name="Google Shape;3316;p4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7" name="Google Shape;3317;p4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8" name="Google Shape;3318;p4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19" name="Google Shape;3319;p4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3320" name="Google Shape;3320;p4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1" name="Google Shape;3321;p4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2" name="Google Shape;3322;p4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3" name="Google Shape;3323;p4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4" name="Google Shape;3324;p4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5" name="Google Shape;3325;p4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6" name="Google Shape;3326;p4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7" name="Google Shape;3327;p4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8" name="Google Shape;3328;p4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9" name="Google Shape;3329;p4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0" name="Google Shape;3330;p4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1" name="Google Shape;3331;p4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2" name="Google Shape;3332;p4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3" name="Google Shape;3333;p4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4" name="Google Shape;3334;p4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5" name="Google Shape;3335;p4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36" name="Google Shape;3336;p4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3337" name="Google Shape;3337;p4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8" name="Google Shape;3338;p4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9" name="Google Shape;3339;p4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0" name="Google Shape;3340;p4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1" name="Google Shape;3341;p4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2" name="Google Shape;3342;p4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3" name="Google Shape;3343;p4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4" name="Google Shape;3344;p4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5" name="Google Shape;3345;p4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6" name="Google Shape;3346;p4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7" name="Google Shape;3347;p4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8" name="Google Shape;3348;p4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9" name="Google Shape;3349;p4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0" name="Google Shape;3350;p4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1" name="Google Shape;3351;p4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2" name="Google Shape;3352;p4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53" name="Google Shape;3353;p4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3354" name="Google Shape;3354;p4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5" name="Google Shape;3355;p4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6" name="Google Shape;3356;p4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7" name="Google Shape;3357;p4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8" name="Google Shape;3358;p4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9" name="Google Shape;3359;p4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0" name="Google Shape;3360;p4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1" name="Google Shape;3361;p4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2" name="Google Shape;3362;p4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3" name="Google Shape;3363;p4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4" name="Google Shape;3364;p4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5" name="Google Shape;3365;p4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6" name="Google Shape;3366;p4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7" name="Google Shape;3367;p4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8" name="Google Shape;3368;p4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9" name="Google Shape;3369;p4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70" name="Google Shape;3370;p4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3371" name="Google Shape;3371;p4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2" name="Google Shape;3372;p4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3" name="Google Shape;3373;p4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4" name="Google Shape;3374;p4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5" name="Google Shape;3375;p4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6" name="Google Shape;3376;p4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7" name="Google Shape;3377;p4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8" name="Google Shape;3378;p4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9" name="Google Shape;3379;p4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0" name="Google Shape;3380;p4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1" name="Google Shape;3381;p4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2" name="Google Shape;3382;p4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3" name="Google Shape;3383;p4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4" name="Google Shape;3384;p4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5" name="Google Shape;3385;p4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6" name="Google Shape;3386;p4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7" name="Google Shape;3387;p4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3388" name="Google Shape;3388;p4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9" name="Google Shape;3389;p4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0" name="Google Shape;3390;p4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1" name="Google Shape;3391;p4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2" name="Google Shape;3392;p4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3" name="Google Shape;3393;p4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4" name="Google Shape;3394;p4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5" name="Google Shape;3395;p4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6" name="Google Shape;3396;p4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7" name="Google Shape;3397;p4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8" name="Google Shape;3398;p4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9" name="Google Shape;3399;p4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0" name="Google Shape;3400;p4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1" name="Google Shape;3401;p4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2" name="Google Shape;3402;p4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3" name="Google Shape;3403;p4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04" name="Google Shape;3404;p4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3405" name="Google Shape;3405;p4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6" name="Google Shape;3406;p4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7" name="Google Shape;3407;p4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8" name="Google Shape;3408;p4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9" name="Google Shape;3409;p4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0" name="Google Shape;3410;p4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1" name="Google Shape;3411;p4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2" name="Google Shape;3412;p4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3" name="Google Shape;3413;p4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4" name="Google Shape;3414;p4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5" name="Google Shape;3415;p4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6" name="Google Shape;3416;p4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7" name="Google Shape;3417;p4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8" name="Google Shape;3418;p4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9" name="Google Shape;3419;p4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0" name="Google Shape;3420;p4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21" name="Google Shape;3421;p4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3422" name="Google Shape;3422;p4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3" name="Google Shape;3423;p4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4" name="Google Shape;3424;p4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5" name="Google Shape;3425;p4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6" name="Google Shape;3426;p4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7" name="Google Shape;3427;p4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8" name="Google Shape;3428;p4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9" name="Google Shape;3429;p4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0" name="Google Shape;3430;p4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1" name="Google Shape;3431;p4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2" name="Google Shape;3432;p4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3" name="Google Shape;3433;p4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4" name="Google Shape;3434;p4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5" name="Google Shape;3435;p4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6" name="Google Shape;3436;p4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7" name="Google Shape;3437;p4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8" name="Google Shape;3438;p4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3439" name="Google Shape;3439;p4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0" name="Google Shape;3440;p4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1" name="Google Shape;3441;p4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2" name="Google Shape;3442;p4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3" name="Google Shape;3443;p4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4" name="Google Shape;3444;p4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5" name="Google Shape;3445;p4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6" name="Google Shape;3446;p4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7" name="Google Shape;3447;p4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8" name="Google Shape;3448;p4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9" name="Google Shape;3449;p4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0" name="Google Shape;3450;p4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1" name="Google Shape;3451;p4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2" name="Google Shape;3452;p4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3" name="Google Shape;3453;p4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4" name="Google Shape;3454;p4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55" name="Google Shape;3455;p4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3456" name="Google Shape;3456;p4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7" name="Google Shape;3457;p4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8" name="Google Shape;3458;p4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9" name="Google Shape;3459;p4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0" name="Google Shape;3460;p4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1" name="Google Shape;3461;p4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2" name="Google Shape;3462;p4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3" name="Google Shape;3463;p4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4" name="Google Shape;3464;p4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5" name="Google Shape;3465;p4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6" name="Google Shape;3466;p4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7" name="Google Shape;3467;p4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8" name="Google Shape;3468;p4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9" name="Google Shape;3469;p4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0" name="Google Shape;3470;p4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1" name="Google Shape;3471;p4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72" name="Google Shape;3472;p4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3473" name="Google Shape;3473;p4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4" name="Google Shape;3474;p4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5" name="Google Shape;3475;p4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6" name="Google Shape;3476;p4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7" name="Google Shape;3477;p4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8" name="Google Shape;3478;p4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9" name="Google Shape;3479;p4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0" name="Google Shape;3480;p4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1" name="Google Shape;3481;p4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2" name="Google Shape;3482;p4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3" name="Google Shape;3483;p4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4" name="Google Shape;3484;p4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5" name="Google Shape;3485;p4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6" name="Google Shape;3486;p4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7" name="Google Shape;3487;p4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8" name="Google Shape;3488;p4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89" name="Google Shape;3489;p4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3490" name="Google Shape;3490;p4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1" name="Google Shape;3491;p4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2" name="Google Shape;3492;p4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3" name="Google Shape;3493;p4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4" name="Google Shape;3494;p4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5" name="Google Shape;3495;p4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6" name="Google Shape;3496;p4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7" name="Google Shape;3497;p4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8" name="Google Shape;3498;p4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9" name="Google Shape;3499;p4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0" name="Google Shape;3500;p4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1" name="Google Shape;3501;p4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2" name="Google Shape;3502;p4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3" name="Google Shape;3503;p4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4" name="Google Shape;3504;p4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5" name="Google Shape;3505;p4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06" name="Google Shape;3506;p4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3507" name="Google Shape;3507;p4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8" name="Google Shape;3508;p4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9" name="Google Shape;3509;p4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0" name="Google Shape;3510;p4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1" name="Google Shape;3511;p4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2" name="Google Shape;3512;p4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3" name="Google Shape;3513;p4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4" name="Google Shape;3514;p4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5" name="Google Shape;3515;p4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6" name="Google Shape;3516;p4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7" name="Google Shape;3517;p4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8" name="Google Shape;3518;p4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9" name="Google Shape;3519;p4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0" name="Google Shape;3520;p4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1" name="Google Shape;3521;p4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2" name="Google Shape;3522;p4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23" name="Google Shape;3523;p4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3524" name="Google Shape;3524;p4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5" name="Google Shape;3525;p4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6" name="Google Shape;3526;p4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7" name="Google Shape;3527;p4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8" name="Google Shape;3528;p4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9" name="Google Shape;3529;p4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0" name="Google Shape;3530;p4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1" name="Google Shape;3531;p4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2" name="Google Shape;3532;p4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3" name="Google Shape;3533;p4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4" name="Google Shape;3534;p4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5" name="Google Shape;3535;p4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6" name="Google Shape;3536;p4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7" name="Google Shape;3537;p4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8" name="Google Shape;3538;p4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9" name="Google Shape;3539;p4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40" name="Google Shape;3540;p4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3541" name="Google Shape;3541;p4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2" name="Google Shape;3542;p4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3" name="Google Shape;3543;p4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4" name="Google Shape;3544;p4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5" name="Google Shape;3545;p4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6" name="Google Shape;3546;p4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7" name="Google Shape;3547;p4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8" name="Google Shape;3548;p4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9" name="Google Shape;3549;p4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0" name="Google Shape;3550;p4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1" name="Google Shape;3551;p4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2" name="Google Shape;3552;p4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3" name="Google Shape;3553;p4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4" name="Google Shape;3554;p4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5" name="Google Shape;3555;p4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6" name="Google Shape;3556;p4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57" name="Google Shape;3557;p4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3558" name="Google Shape;3558;p4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9" name="Google Shape;3559;p4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0" name="Google Shape;3560;p4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1" name="Google Shape;3561;p4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2" name="Google Shape;3562;p4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3" name="Google Shape;3563;p4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4" name="Google Shape;3564;p4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5" name="Google Shape;3565;p4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6" name="Google Shape;3566;p4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7" name="Google Shape;3567;p4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8" name="Google Shape;3568;p4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9" name="Google Shape;3569;p4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0" name="Google Shape;3570;p4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1" name="Google Shape;3571;p4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2" name="Google Shape;3572;p4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3" name="Google Shape;3573;p4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74" name="Google Shape;3574;p4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3575" name="Google Shape;3575;p4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6" name="Google Shape;3576;p4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7" name="Google Shape;3577;p4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8" name="Google Shape;3578;p4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9" name="Google Shape;3579;p4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0" name="Google Shape;3580;p4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1" name="Google Shape;3581;p4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2" name="Google Shape;3582;p4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3" name="Google Shape;3583;p4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4" name="Google Shape;3584;p4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5" name="Google Shape;3585;p4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6" name="Google Shape;3586;p4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7" name="Google Shape;3587;p4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8" name="Google Shape;3588;p4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9" name="Google Shape;3589;p4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0" name="Google Shape;3590;p4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91" name="Google Shape;3591;p4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2" name="Google Shape;3592;p4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3" name="Google Shape;3593;p4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4" name="Google Shape;3594;p4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5" name="Google Shape;3595;p4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6" name="Google Shape;3596;p4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7" name="Google Shape;3597;p4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8" name="Google Shape;3598;p4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9" name="Google Shape;3599;p4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0" name="Google Shape;3600;p4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1" name="Google Shape;3601;p4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2" name="Google Shape;3602;p4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3" name="Google Shape;3603;p4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4" name="Google Shape;3604;p4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5" name="Google Shape;3605;p4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6" name="Google Shape;3606;p4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7" name="Google Shape;3607;p4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8" name="Google Shape;3608;p4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9" name="Google Shape;3609;p4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0" name="Google Shape;3610;p4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1" name="Google Shape;3611;p4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2" name="Google Shape;3612;p4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3" name="Google Shape;3613;p4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4" name="Google Shape;3614;p4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5" name="Google Shape;3615;p4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6" name="Google Shape;3616;p4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7" name="Google Shape;3617;p4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8" name="Google Shape;3618;p4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9" name="Google Shape;3619;p4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0" name="Google Shape;3620;p4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1" name="Google Shape;3621;p4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2" name="Google Shape;3622;p4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3" name="Google Shape;3623;p4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4" name="Google Shape;3624;p4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5" name="Google Shape;3625;p4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6" name="Google Shape;3626;p4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7" name="Google Shape;3627;p4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8" name="Google Shape;3628;p4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9" name="Google Shape;3629;p4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0" name="Google Shape;3630;p4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1" name="Google Shape;3631;p4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2" name="Google Shape;3632;p4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3" name="Google Shape;3633;p4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4" name="Google Shape;3634;p4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5" name="Google Shape;3635;p4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6" name="Google Shape;3636;p4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7" name="Google Shape;3637;p4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8" name="Google Shape;3638;p4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9" name="Google Shape;3639;p4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0" name="Google Shape;3640;p4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1" name="Google Shape;3641;p4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2" name="Google Shape;3642;p4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3" name="Google Shape;3643;p4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4" name="Google Shape;3644;p4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5" name="Google Shape;3645;p4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6" name="Google Shape;3646;p4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7" name="Google Shape;3647;p4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8" name="Google Shape;3648;p4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9" name="Google Shape;3649;p4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0" name="Google Shape;3650;p4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1" name="Google Shape;3651;p4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2" name="Google Shape;3652;p4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3" name="Google Shape;3653;p4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4" name="Google Shape;3654;p4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5" name="Google Shape;3655;p4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6" name="Google Shape;3656;p4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7" name="Google Shape;3657;p4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8" name="Google Shape;3658;p4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9" name="Google Shape;3659;p4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0" name="Google Shape;3660;p4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1" name="Google Shape;3661;p4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2" name="Google Shape;3662;p4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3" name="Google Shape;3663;p4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4" name="Google Shape;3664;p4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5" name="Google Shape;3665;p4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66" name="Google Shape;3666;p4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3667" name="Google Shape;3667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8" name="Google Shape;3668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9" name="Google Shape;3669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0" name="Google Shape;3670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1" name="Google Shape;3671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72" name="Google Shape;3672;p4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3673" name="Google Shape;367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4" name="Google Shape;367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5" name="Google Shape;367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6" name="Google Shape;367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7" name="Google Shape;367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78" name="Google Shape;3678;p4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9" name="Google Shape;3679;p4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80" name="Google Shape;3680;p47"/>
          <p:cNvGrpSpPr/>
          <p:nvPr/>
        </p:nvGrpSpPr>
        <p:grpSpPr>
          <a:xfrm>
            <a:off x="7208207" y="3113988"/>
            <a:ext cx="1407570" cy="1644023"/>
            <a:chOff x="2533225" y="322726"/>
            <a:chExt cx="4077549" cy="4762523"/>
          </a:xfrm>
        </p:grpSpPr>
        <p:sp>
          <p:nvSpPr>
            <p:cNvPr id="3681" name="Google Shape;3681;p47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2" name="Google Shape;3682;p47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3" name="Google Shape;3683;p47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4" name="Google Shape;3684;p47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5" name="Google Shape;3685;p47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6" name="Google Shape;3686;p47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7" name="Google Shape;3687;p47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8" name="Google Shape;3688;p47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9" name="Google Shape;3689;p47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0" name="Google Shape;3690;p47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1" name="Google Shape;3691;p47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2" name="Google Shape;3692;p47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3" name="Google Shape;3693;p47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4" name="Google Shape;3694;p47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5" name="Google Shape;3695;p47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6" name="Google Shape;3696;p47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7" name="Google Shape;3697;p47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8" name="Google Shape;3698;p47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9" name="Google Shape;3699;p47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0" name="Google Shape;3700;p47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1" name="Google Shape;3701;p47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2" name="Google Shape;3702;p47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3" name="Google Shape;3703;p47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4" name="Google Shape;3704;p47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5" name="Google Shape;3705;p47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6" name="Google Shape;3706;p47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7" name="Google Shape;3707;p47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8" name="Google Shape;3708;p47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9" name="Google Shape;3709;p47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0" name="Google Shape;3710;p47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1" name="Google Shape;3711;p47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2" name="Google Shape;3712;p47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3" name="Google Shape;3713;p47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4" name="Google Shape;3714;p47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5" name="Google Shape;3715;p47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6" name="Google Shape;3716;p47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7" name="Google Shape;3717;p47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8" name="Google Shape;3718;p47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9" name="Google Shape;3719;p47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0" name="Google Shape;3720;p47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1" name="Google Shape;3721;p47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2" name="Google Shape;3722;p47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3" name="Google Shape;3723;p47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24" name="Google Shape;3724;p47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3725" name="Google Shape;3725;p47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6" name="Google Shape;3726;p47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7" name="Google Shape;3727;p47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8" name="Google Shape;3728;p47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9" name="Google Shape;3729;p47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0" name="Google Shape;3730;p47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1" name="Google Shape;3731;p47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2" name="Google Shape;3732;p47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33" name="Google Shape;3733;p47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4" name="Google Shape;3734;p47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5" name="Google Shape;3735;p47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6" name="Google Shape;3736;p47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7" name="Google Shape;3737;p47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8" name="Google Shape;3738;p47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9" name="Google Shape;3739;p47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0" name="Google Shape;3740;p47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1" name="Google Shape;3741;p47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2" name="Google Shape;3742;p47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3" name="Google Shape;3743;p47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4" name="Google Shape;3744;p47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5" name="Google Shape;3745;p47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6" name="Google Shape;3746;p47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7" name="Google Shape;3747;p47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8" name="Google Shape;3748;p47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9" name="Google Shape;3749;p47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0" name="Google Shape;3750;p47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1" name="Google Shape;3751;p47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2" name="Google Shape;3752;p47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3" name="Google Shape;3753;p47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4" name="Google Shape;3754;p47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5" name="Google Shape;3755;p47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6" name="Google Shape;3756;p47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7" name="Google Shape;3757;p47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8" name="Google Shape;3758;p47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9" name="Google Shape;3759;p47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0" name="Google Shape;3760;p47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1" name="Google Shape;3761;p47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2" name="Google Shape;3762;p47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3" name="Google Shape;3763;p47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4" name="Google Shape;3764;p47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5" name="Google Shape;3765;p47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6" name="Google Shape;3766;p47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7" name="Google Shape;3767;p47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8" name="Google Shape;3768;p47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9" name="Google Shape;3769;p47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0" name="Google Shape;3770;p47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1" name="Google Shape;3771;p47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2" name="Google Shape;3772;p47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3" name="Google Shape;3773;p47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4" name="Google Shape;3774;p47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5" name="Google Shape;3775;p47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6" name="Google Shape;3776;p47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7" name="Google Shape;3777;p47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8" name="Google Shape;3778;p47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9" name="Google Shape;3779;p47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0" name="Google Shape;3780;p47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1" name="Google Shape;3781;p47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2" name="Google Shape;3782;p47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3" name="Google Shape;3783;p47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4" name="Google Shape;3784;p47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3785" name="Google Shape;3785;p47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6" name="Google Shape;3786;p47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7" name="Google Shape;3787;p47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8" name="Google Shape;3788;p47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9" name="Google Shape;3789;p47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0" name="Google Shape;3790;p47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1" name="Google Shape;3791;p47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2" name="Google Shape;3792;p47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3" name="Google Shape;3793;p47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4" name="Google Shape;3794;p47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5" name="Google Shape;3795;p47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6" name="Google Shape;3796;p47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7" name="Google Shape;3797;p47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8" name="Google Shape;3798;p47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9" name="Google Shape;3799;p47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0" name="Google Shape;3800;p47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1" name="Google Shape;3801;p4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2" name="Google Shape;3802;p4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3" name="Google Shape;3803;p47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4" name="Google Shape;3804;p47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05" name="Google Shape;3805;p47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6" name="Google Shape;3806;p47"/>
            <p:cNvSpPr/>
            <p:nvPr/>
          </p:nvSpPr>
          <p:spPr>
            <a:xfrm>
              <a:off x="6274476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7" name="Google Shape;3807;p47"/>
            <p:cNvSpPr/>
            <p:nvPr/>
          </p:nvSpPr>
          <p:spPr>
            <a:xfrm>
              <a:off x="6256990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8" name="Google Shape;3808;p47"/>
            <p:cNvSpPr/>
            <p:nvPr/>
          </p:nvSpPr>
          <p:spPr>
            <a:xfrm>
              <a:off x="6322845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9" name="Google Shape;3809;p47"/>
            <p:cNvSpPr/>
            <p:nvPr/>
          </p:nvSpPr>
          <p:spPr>
            <a:xfrm>
              <a:off x="3417840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0" name="Google Shape;3810;p47"/>
            <p:cNvSpPr/>
            <p:nvPr/>
          </p:nvSpPr>
          <p:spPr>
            <a:xfrm>
              <a:off x="3400355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1" name="Google Shape;3811;p47"/>
            <p:cNvSpPr/>
            <p:nvPr/>
          </p:nvSpPr>
          <p:spPr>
            <a:xfrm>
              <a:off x="3456326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1000" y="624650"/>
            <a:ext cx="1562100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Extra resources</a:t>
            </a:r>
            <a:endParaRPr sz="2400"/>
          </a:p>
        </p:txBody>
      </p:sp>
      <p:sp>
        <p:nvSpPr>
          <p:cNvPr id="3813" name="Google Shape;3813;p47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Illustrations created by </a:t>
            </a: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3"/>
              </a:rPr>
              <a:t>Sergei Tikhonov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Free illustrations published under the MIT License. You can use them for personal and commercial projects, without the need to include attribution.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4"/>
              </a:rPr>
              <a:t>See license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85934" y="126833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Information Requirements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And some text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300243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8" name="Google Shape;3818;p4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grpSp>
        <p:nvGrpSpPr>
          <p:cNvPr id="3819" name="Google Shape;3819;p48"/>
          <p:cNvGrpSpPr/>
          <p:nvPr/>
        </p:nvGrpSpPr>
        <p:grpSpPr>
          <a:xfrm>
            <a:off x="2824328" y="371579"/>
            <a:ext cx="1459675" cy="1782539"/>
            <a:chOff x="2473900" y="225896"/>
            <a:chExt cx="3899746" cy="4762328"/>
          </a:xfrm>
        </p:grpSpPr>
        <p:sp>
          <p:nvSpPr>
            <p:cNvPr id="3820" name="Google Shape;3820;p48"/>
            <p:cNvSpPr/>
            <p:nvPr/>
          </p:nvSpPr>
          <p:spPr>
            <a:xfrm>
              <a:off x="3961606" y="3558431"/>
              <a:ext cx="1029717" cy="605511"/>
            </a:xfrm>
            <a:custGeom>
              <a:avLst/>
              <a:gdLst/>
              <a:ahLst/>
              <a:cxnLst/>
              <a:rect l="l" t="t" r="r" b="b"/>
              <a:pathLst>
                <a:path w="1029717" h="605511" extrusionOk="0">
                  <a:moveTo>
                    <a:pt x="850397" y="593403"/>
                  </a:moveTo>
                  <a:lnTo>
                    <a:pt x="15367" y="111819"/>
                  </a:lnTo>
                  <a:cubicBezTo>
                    <a:pt x="618" y="103218"/>
                    <a:pt x="-4384" y="84273"/>
                    <a:pt x="4193" y="69490"/>
                  </a:cubicBezTo>
                  <a:cubicBezTo>
                    <a:pt x="7132" y="64442"/>
                    <a:pt x="11430" y="60327"/>
                    <a:pt x="16603" y="57622"/>
                  </a:cubicBezTo>
                  <a:lnTo>
                    <a:pt x="121683" y="3425"/>
                  </a:lnTo>
                  <a:cubicBezTo>
                    <a:pt x="130993" y="-1366"/>
                    <a:pt x="142081" y="-1118"/>
                    <a:pt x="151163" y="4092"/>
                  </a:cubicBezTo>
                  <a:lnTo>
                    <a:pt x="1014246" y="501868"/>
                  </a:lnTo>
                  <a:cubicBezTo>
                    <a:pt x="1029005" y="510355"/>
                    <a:pt x="1034092" y="529214"/>
                    <a:pt x="1025619" y="543997"/>
                  </a:cubicBezTo>
                  <a:cubicBezTo>
                    <a:pt x="1022662" y="549150"/>
                    <a:pt x="1018287" y="553341"/>
                    <a:pt x="1013010" y="556065"/>
                  </a:cubicBezTo>
                  <a:lnTo>
                    <a:pt x="936934" y="595404"/>
                  </a:lnTo>
                  <a:cubicBezTo>
                    <a:pt x="909632" y="609558"/>
                    <a:pt x="877014" y="608805"/>
                    <a:pt x="850397" y="593403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1" name="Google Shape;3821;p48"/>
            <p:cNvSpPr/>
            <p:nvPr/>
          </p:nvSpPr>
          <p:spPr>
            <a:xfrm>
              <a:off x="4042969" y="1357120"/>
              <a:ext cx="929840" cy="2717164"/>
            </a:xfrm>
            <a:custGeom>
              <a:avLst/>
              <a:gdLst/>
              <a:ahLst/>
              <a:cxnLst/>
              <a:rect l="l" t="t" r="r" b="b"/>
              <a:pathLst>
                <a:path w="929840" h="2717164" extrusionOk="0">
                  <a:moveTo>
                    <a:pt x="820195" y="2704036"/>
                  </a:moveTo>
                  <a:lnTo>
                    <a:pt x="108694" y="2292556"/>
                  </a:lnTo>
                  <a:cubicBezTo>
                    <a:pt x="48403" y="2257695"/>
                    <a:pt x="0" y="2164254"/>
                    <a:pt x="0" y="2083768"/>
                  </a:cubicBezTo>
                  <a:lnTo>
                    <a:pt x="0" y="95710"/>
                  </a:lnTo>
                  <a:cubicBezTo>
                    <a:pt x="0" y="15224"/>
                    <a:pt x="48879" y="-21733"/>
                    <a:pt x="109169" y="13128"/>
                  </a:cubicBezTo>
                  <a:lnTo>
                    <a:pt x="820671" y="424608"/>
                  </a:lnTo>
                  <a:cubicBezTo>
                    <a:pt x="880961" y="459470"/>
                    <a:pt x="929840" y="552910"/>
                    <a:pt x="929840" y="633396"/>
                  </a:cubicBezTo>
                  <a:lnTo>
                    <a:pt x="929840" y="2621454"/>
                  </a:lnTo>
                  <a:cubicBezTo>
                    <a:pt x="929365" y="2701941"/>
                    <a:pt x="880486" y="2738897"/>
                    <a:pt x="820195" y="270403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2" name="Google Shape;3822;p48"/>
            <p:cNvSpPr/>
            <p:nvPr/>
          </p:nvSpPr>
          <p:spPr>
            <a:xfrm>
              <a:off x="4875432" y="3975622"/>
              <a:ext cx="56391" cy="121443"/>
            </a:xfrm>
            <a:custGeom>
              <a:avLst/>
              <a:gdLst/>
              <a:ahLst/>
              <a:cxnLst/>
              <a:rect l="l" t="t" r="r" b="b"/>
              <a:pathLst>
                <a:path w="56391" h="121443" extrusionOk="0">
                  <a:moveTo>
                    <a:pt x="0" y="121444"/>
                  </a:moveTo>
                  <a:lnTo>
                    <a:pt x="56391" y="92869"/>
                  </a:lnTo>
                  <a:lnTo>
                    <a:pt x="2282" y="0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3" name="Google Shape;3823;p48"/>
            <p:cNvSpPr/>
            <p:nvPr/>
          </p:nvSpPr>
          <p:spPr>
            <a:xfrm>
              <a:off x="4031462" y="1362819"/>
              <a:ext cx="51922" cy="76581"/>
            </a:xfrm>
            <a:custGeom>
              <a:avLst/>
              <a:gdLst/>
              <a:ahLst/>
              <a:cxnLst/>
              <a:rect l="l" t="t" r="r" b="b"/>
              <a:pathLst>
                <a:path w="51922" h="76581" extrusionOk="0">
                  <a:moveTo>
                    <a:pt x="0" y="27242"/>
                  </a:moveTo>
                  <a:lnTo>
                    <a:pt x="51922" y="0"/>
                  </a:lnTo>
                  <a:lnTo>
                    <a:pt x="41461" y="76581"/>
                  </a:lnTo>
                  <a:lnTo>
                    <a:pt x="0" y="272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4" name="Google Shape;3824;p48"/>
            <p:cNvSpPr/>
            <p:nvPr/>
          </p:nvSpPr>
          <p:spPr>
            <a:xfrm>
              <a:off x="3997133" y="1379805"/>
              <a:ext cx="929842" cy="2717228"/>
            </a:xfrm>
            <a:custGeom>
              <a:avLst/>
              <a:gdLst/>
              <a:ahLst/>
              <a:cxnLst/>
              <a:rect l="l" t="t" r="r" b="b"/>
              <a:pathLst>
                <a:path w="929842" h="2717228" extrusionOk="0">
                  <a:moveTo>
                    <a:pt x="820671" y="2704116"/>
                  </a:moveTo>
                  <a:lnTo>
                    <a:pt x="109169" y="2292636"/>
                  </a:lnTo>
                  <a:cubicBezTo>
                    <a:pt x="48879" y="2257774"/>
                    <a:pt x="0" y="2164239"/>
                    <a:pt x="0" y="2083752"/>
                  </a:cubicBezTo>
                  <a:lnTo>
                    <a:pt x="0" y="95790"/>
                  </a:lnTo>
                  <a:cubicBezTo>
                    <a:pt x="0" y="15303"/>
                    <a:pt x="48879" y="-21749"/>
                    <a:pt x="109169" y="13113"/>
                  </a:cubicBezTo>
                  <a:lnTo>
                    <a:pt x="820671" y="424593"/>
                  </a:lnTo>
                  <a:cubicBezTo>
                    <a:pt x="880961" y="459454"/>
                    <a:pt x="929840" y="552990"/>
                    <a:pt x="929840" y="633476"/>
                  </a:cubicBezTo>
                  <a:lnTo>
                    <a:pt x="929840" y="2621439"/>
                  </a:lnTo>
                  <a:cubicBezTo>
                    <a:pt x="930221" y="2701925"/>
                    <a:pt x="880961" y="2738977"/>
                    <a:pt x="820671" y="270411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5" name="Google Shape;3825;p48"/>
            <p:cNvSpPr/>
            <p:nvPr/>
          </p:nvSpPr>
          <p:spPr>
            <a:xfrm>
              <a:off x="3989621" y="1384880"/>
              <a:ext cx="929745" cy="2717215"/>
            </a:xfrm>
            <a:custGeom>
              <a:avLst/>
              <a:gdLst/>
              <a:ahLst/>
              <a:cxnLst/>
              <a:rect l="l" t="t" r="r" b="b"/>
              <a:pathLst>
                <a:path w="929745" h="2717215" extrusionOk="0">
                  <a:moveTo>
                    <a:pt x="929745" y="633449"/>
                  </a:moveTo>
                  <a:lnTo>
                    <a:pt x="929745" y="2621412"/>
                  </a:lnTo>
                  <a:cubicBezTo>
                    <a:pt x="929745" y="2701994"/>
                    <a:pt x="880961" y="2738951"/>
                    <a:pt x="820671" y="2704089"/>
                  </a:cubicBezTo>
                  <a:lnTo>
                    <a:pt x="541567" y="2542736"/>
                  </a:lnTo>
                  <a:lnTo>
                    <a:pt x="454840" y="2492539"/>
                  </a:lnTo>
                  <a:lnTo>
                    <a:pt x="109074" y="2292514"/>
                  </a:lnTo>
                  <a:cubicBezTo>
                    <a:pt x="48784" y="2257653"/>
                    <a:pt x="0" y="2164212"/>
                    <a:pt x="0" y="2083631"/>
                  </a:cubicBezTo>
                  <a:lnTo>
                    <a:pt x="0" y="95763"/>
                  </a:lnTo>
                  <a:cubicBezTo>
                    <a:pt x="0" y="15182"/>
                    <a:pt x="48784" y="-21680"/>
                    <a:pt x="109074" y="13086"/>
                  </a:cubicBezTo>
                  <a:lnTo>
                    <a:pt x="820671" y="424566"/>
                  </a:lnTo>
                  <a:cubicBezTo>
                    <a:pt x="880676" y="459428"/>
                    <a:pt x="929745" y="552868"/>
                    <a:pt x="929745" y="6334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6" name="Google Shape;3826;p48"/>
            <p:cNvSpPr/>
            <p:nvPr/>
          </p:nvSpPr>
          <p:spPr>
            <a:xfrm>
              <a:off x="4041162" y="1465160"/>
              <a:ext cx="826947" cy="2523815"/>
            </a:xfrm>
            <a:custGeom>
              <a:avLst/>
              <a:gdLst/>
              <a:ahLst/>
              <a:cxnLst/>
              <a:rect l="l" t="t" r="r" b="b"/>
              <a:pathLst>
                <a:path w="826947" h="2523815" extrusionOk="0">
                  <a:moveTo>
                    <a:pt x="826947" y="532977"/>
                  </a:moveTo>
                  <a:lnTo>
                    <a:pt x="826947" y="2469219"/>
                  </a:lnTo>
                  <a:cubicBezTo>
                    <a:pt x="826947" y="2517987"/>
                    <a:pt x="792808" y="2537799"/>
                    <a:pt x="750871" y="2513319"/>
                  </a:cubicBezTo>
                  <a:lnTo>
                    <a:pt x="528444" y="2384732"/>
                  </a:lnTo>
                  <a:lnTo>
                    <a:pt x="508759" y="2373397"/>
                  </a:lnTo>
                  <a:lnTo>
                    <a:pt x="502197" y="2369492"/>
                  </a:lnTo>
                  <a:lnTo>
                    <a:pt x="453889" y="2341965"/>
                  </a:lnTo>
                  <a:lnTo>
                    <a:pt x="314670" y="2261669"/>
                  </a:lnTo>
                  <a:lnTo>
                    <a:pt x="314670" y="2261669"/>
                  </a:lnTo>
                  <a:lnTo>
                    <a:pt x="256947" y="2228332"/>
                  </a:lnTo>
                  <a:lnTo>
                    <a:pt x="233744" y="2214901"/>
                  </a:lnTo>
                  <a:lnTo>
                    <a:pt x="76076" y="2123747"/>
                  </a:lnTo>
                  <a:cubicBezTo>
                    <a:pt x="33949" y="2099363"/>
                    <a:pt x="0" y="2040022"/>
                    <a:pt x="0" y="1991159"/>
                  </a:cubicBezTo>
                  <a:lnTo>
                    <a:pt x="0" y="54631"/>
                  </a:lnTo>
                  <a:cubicBezTo>
                    <a:pt x="0" y="5863"/>
                    <a:pt x="34139" y="-13949"/>
                    <a:pt x="76076" y="10435"/>
                  </a:cubicBezTo>
                  <a:lnTo>
                    <a:pt x="353659" y="171122"/>
                  </a:lnTo>
                  <a:lnTo>
                    <a:pt x="353659" y="171884"/>
                  </a:lnTo>
                  <a:cubicBezTo>
                    <a:pt x="355979" y="213822"/>
                    <a:pt x="378127" y="252141"/>
                    <a:pt x="413283" y="275040"/>
                  </a:cubicBezTo>
                  <a:cubicBezTo>
                    <a:pt x="446186" y="294090"/>
                    <a:pt x="472813" y="278564"/>
                    <a:pt x="472813" y="240654"/>
                  </a:cubicBezTo>
                  <a:cubicBezTo>
                    <a:pt x="472813" y="240654"/>
                    <a:pt x="472813" y="240083"/>
                    <a:pt x="472813" y="239797"/>
                  </a:cubicBezTo>
                  <a:lnTo>
                    <a:pt x="750681" y="400484"/>
                  </a:lnTo>
                  <a:cubicBezTo>
                    <a:pt x="792808" y="424868"/>
                    <a:pt x="826947" y="484590"/>
                    <a:pt x="826947" y="5329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7" name="Google Shape;3827;p48"/>
            <p:cNvSpPr/>
            <p:nvPr/>
          </p:nvSpPr>
          <p:spPr>
            <a:xfrm rot="-1790023">
              <a:off x="4443891" y="1666407"/>
              <a:ext cx="37024" cy="64039"/>
            </a:xfrm>
            <a:custGeom>
              <a:avLst/>
              <a:gdLst/>
              <a:ahLst/>
              <a:cxnLst/>
              <a:rect l="l" t="t" r="r" b="b"/>
              <a:pathLst>
                <a:path w="37023" h="64037" extrusionOk="0">
                  <a:moveTo>
                    <a:pt x="37025" y="32019"/>
                  </a:moveTo>
                  <a:cubicBezTo>
                    <a:pt x="37025" y="49703"/>
                    <a:pt x="28737" y="64038"/>
                    <a:pt x="18513" y="64038"/>
                  </a:cubicBezTo>
                  <a:cubicBezTo>
                    <a:pt x="8289" y="64038"/>
                    <a:pt x="1" y="49703"/>
                    <a:pt x="1" y="32019"/>
                  </a:cubicBezTo>
                  <a:cubicBezTo>
                    <a:pt x="1" y="14336"/>
                    <a:pt x="8289" y="1"/>
                    <a:pt x="18513" y="1"/>
                  </a:cubicBezTo>
                  <a:cubicBezTo>
                    <a:pt x="28737" y="1"/>
                    <a:pt x="37025" y="14336"/>
                    <a:pt x="37025" y="3201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8" name="Google Shape;3828;p48"/>
            <p:cNvSpPr/>
            <p:nvPr/>
          </p:nvSpPr>
          <p:spPr>
            <a:xfrm>
              <a:off x="4445031" y="1680263"/>
              <a:ext cx="19019" cy="24476"/>
            </a:xfrm>
            <a:custGeom>
              <a:avLst/>
              <a:gdLst/>
              <a:ahLst/>
              <a:cxnLst/>
              <a:rect l="l" t="t" r="r" b="b"/>
              <a:pathLst>
                <a:path w="19019" h="24476" extrusionOk="0">
                  <a:moveTo>
                    <a:pt x="9510" y="23170"/>
                  </a:moveTo>
                  <a:cubicBezTo>
                    <a:pt x="3927" y="19532"/>
                    <a:pt x="399" y="13445"/>
                    <a:pt x="0" y="6787"/>
                  </a:cubicBezTo>
                  <a:cubicBezTo>
                    <a:pt x="0" y="691"/>
                    <a:pt x="4279" y="-1690"/>
                    <a:pt x="9510" y="1263"/>
                  </a:cubicBezTo>
                  <a:cubicBezTo>
                    <a:pt x="15130" y="4911"/>
                    <a:pt x="18667" y="11035"/>
                    <a:pt x="19019" y="17741"/>
                  </a:cubicBezTo>
                  <a:cubicBezTo>
                    <a:pt x="18924" y="23742"/>
                    <a:pt x="14740" y="26218"/>
                    <a:pt x="9510" y="23170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9" name="Google Shape;3829;p48"/>
            <p:cNvSpPr/>
            <p:nvPr/>
          </p:nvSpPr>
          <p:spPr>
            <a:xfrm>
              <a:off x="4937719" y="2165784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2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1"/>
                  </a:cubicBezTo>
                  <a:lnTo>
                    <a:pt x="21016" y="94004"/>
                  </a:lnTo>
                  <a:cubicBezTo>
                    <a:pt x="20930" y="101986"/>
                    <a:pt x="17041" y="109453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0" name="Google Shape;3830;p48"/>
            <p:cNvSpPr/>
            <p:nvPr/>
          </p:nvSpPr>
          <p:spPr>
            <a:xfrm>
              <a:off x="4937719" y="2304659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3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2"/>
                  </a:cubicBezTo>
                  <a:lnTo>
                    <a:pt x="21016" y="94004"/>
                  </a:lnTo>
                  <a:cubicBezTo>
                    <a:pt x="20930" y="101986"/>
                    <a:pt x="17041" y="109454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1" name="Google Shape;3831;p48"/>
            <p:cNvSpPr/>
            <p:nvPr/>
          </p:nvSpPr>
          <p:spPr>
            <a:xfrm>
              <a:off x="4126748" y="1626823"/>
              <a:ext cx="636661" cy="579135"/>
            </a:xfrm>
            <a:custGeom>
              <a:avLst/>
              <a:gdLst/>
              <a:ahLst/>
              <a:cxnLst/>
              <a:rect l="l" t="t" r="r" b="b"/>
              <a:pathLst>
                <a:path w="636661" h="579135" extrusionOk="0">
                  <a:moveTo>
                    <a:pt x="607277" y="575624"/>
                  </a:moveTo>
                  <a:lnTo>
                    <a:pt x="29384" y="241392"/>
                  </a:lnTo>
                  <a:cubicBezTo>
                    <a:pt x="11231" y="228400"/>
                    <a:pt x="323" y="207540"/>
                    <a:pt x="0" y="185195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607277" y="337690"/>
                  </a:lnTo>
                  <a:cubicBezTo>
                    <a:pt x="625403" y="350749"/>
                    <a:pt x="636301" y="371618"/>
                    <a:pt x="636662" y="393983"/>
                  </a:cubicBezTo>
                  <a:lnTo>
                    <a:pt x="636662" y="553336"/>
                  </a:lnTo>
                  <a:cubicBezTo>
                    <a:pt x="636662" y="575053"/>
                    <a:pt x="623444" y="584959"/>
                    <a:pt x="607277" y="57562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2" name="Google Shape;3832;p48"/>
            <p:cNvSpPr/>
            <p:nvPr/>
          </p:nvSpPr>
          <p:spPr>
            <a:xfrm>
              <a:off x="4126748" y="1794587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3" name="Google Shape;3833;p48"/>
            <p:cNvSpPr/>
            <p:nvPr/>
          </p:nvSpPr>
          <p:spPr>
            <a:xfrm>
              <a:off x="4244285" y="1743629"/>
              <a:ext cx="435820" cy="297370"/>
            </a:xfrm>
            <a:custGeom>
              <a:avLst/>
              <a:gdLst/>
              <a:ahLst/>
              <a:cxnLst/>
              <a:rect l="l" t="t" r="r" b="b"/>
              <a:pathLst>
                <a:path w="435820" h="297370" extrusionOk="0">
                  <a:moveTo>
                    <a:pt x="435821" y="297371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435821" y="252032"/>
                  </a:lnTo>
                  <a:lnTo>
                    <a:pt x="435821" y="297371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4" name="Google Shape;3834;p48"/>
            <p:cNvSpPr/>
            <p:nvPr/>
          </p:nvSpPr>
          <p:spPr>
            <a:xfrm>
              <a:off x="4244285" y="1811637"/>
              <a:ext cx="215485" cy="169925"/>
            </a:xfrm>
            <a:custGeom>
              <a:avLst/>
              <a:gdLst/>
              <a:ahLst/>
              <a:cxnLst/>
              <a:rect l="l" t="t" r="r" b="b"/>
              <a:pathLst>
                <a:path w="215485" h="169925" extrusionOk="0">
                  <a:moveTo>
                    <a:pt x="215486" y="169926"/>
                  </a:moveTo>
                  <a:lnTo>
                    <a:pt x="0" y="45244"/>
                  </a:lnTo>
                  <a:lnTo>
                    <a:pt x="0" y="0"/>
                  </a:lnTo>
                  <a:lnTo>
                    <a:pt x="215486" y="124587"/>
                  </a:lnTo>
                  <a:lnTo>
                    <a:pt x="215486" y="169926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5" name="Google Shape;3835;p48"/>
            <p:cNvSpPr/>
            <p:nvPr/>
          </p:nvSpPr>
          <p:spPr>
            <a:xfrm>
              <a:off x="4126748" y="2516077"/>
              <a:ext cx="479945" cy="412011"/>
            </a:xfrm>
            <a:custGeom>
              <a:avLst/>
              <a:gdLst/>
              <a:ahLst/>
              <a:cxnLst/>
              <a:rect l="l" t="t" r="r" b="b"/>
              <a:pathLst>
                <a:path w="479945" h="412011" extrusionOk="0">
                  <a:moveTo>
                    <a:pt x="450561" y="408461"/>
                  </a:moveTo>
                  <a:lnTo>
                    <a:pt x="29384" y="164906"/>
                  </a:lnTo>
                  <a:cubicBezTo>
                    <a:pt x="11231" y="151914"/>
                    <a:pt x="323" y="131054"/>
                    <a:pt x="0" y="108709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450561" y="247107"/>
                  </a:lnTo>
                  <a:cubicBezTo>
                    <a:pt x="468686" y="260128"/>
                    <a:pt x="479584" y="280968"/>
                    <a:pt x="479945" y="303304"/>
                  </a:cubicBezTo>
                  <a:lnTo>
                    <a:pt x="479945" y="386172"/>
                  </a:lnTo>
                  <a:cubicBezTo>
                    <a:pt x="479945" y="407889"/>
                    <a:pt x="466727" y="417890"/>
                    <a:pt x="450561" y="408461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6" name="Google Shape;3836;p48"/>
            <p:cNvSpPr/>
            <p:nvPr/>
          </p:nvSpPr>
          <p:spPr>
            <a:xfrm>
              <a:off x="4126748" y="260459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7" name="Google Shape;3837;p48"/>
            <p:cNvSpPr/>
            <p:nvPr/>
          </p:nvSpPr>
          <p:spPr>
            <a:xfrm>
              <a:off x="4215377" y="2616119"/>
              <a:ext cx="328553" cy="235362"/>
            </a:xfrm>
            <a:custGeom>
              <a:avLst/>
              <a:gdLst/>
              <a:ahLst/>
              <a:cxnLst/>
              <a:rect l="l" t="t" r="r" b="b"/>
              <a:pathLst>
                <a:path w="328553" h="235362" extrusionOk="0">
                  <a:moveTo>
                    <a:pt x="328554" y="235363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328554" y="190024"/>
                  </a:lnTo>
                  <a:lnTo>
                    <a:pt x="328554" y="235363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8" name="Google Shape;3838;p48"/>
            <p:cNvSpPr/>
            <p:nvPr/>
          </p:nvSpPr>
          <p:spPr>
            <a:xfrm>
              <a:off x="4331202" y="2188583"/>
              <a:ext cx="432207" cy="461037"/>
            </a:xfrm>
            <a:custGeom>
              <a:avLst/>
              <a:gdLst/>
              <a:ahLst/>
              <a:cxnLst/>
              <a:rect l="l" t="t" r="r" b="b"/>
              <a:pathLst>
                <a:path w="432207" h="461037" extrusionOk="0">
                  <a:moveTo>
                    <a:pt x="29384" y="241512"/>
                  </a:moveTo>
                  <a:lnTo>
                    <a:pt x="402823" y="457444"/>
                  </a:lnTo>
                  <a:cubicBezTo>
                    <a:pt x="418989" y="466969"/>
                    <a:pt x="432207" y="456873"/>
                    <a:pt x="432207" y="435251"/>
                  </a:cubicBezTo>
                  <a:lnTo>
                    <a:pt x="432207" y="275517"/>
                  </a:lnTo>
                  <a:cubicBezTo>
                    <a:pt x="431856" y="253180"/>
                    <a:pt x="420958" y="232330"/>
                    <a:pt x="402823" y="219319"/>
                  </a:cubicBezTo>
                  <a:lnTo>
                    <a:pt x="29384" y="3578"/>
                  </a:lnTo>
                  <a:cubicBezTo>
                    <a:pt x="13123" y="-5947"/>
                    <a:pt x="0" y="4245"/>
                    <a:pt x="0" y="25866"/>
                  </a:cubicBezTo>
                  <a:lnTo>
                    <a:pt x="0" y="185315"/>
                  </a:lnTo>
                  <a:cubicBezTo>
                    <a:pt x="352" y="207651"/>
                    <a:pt x="11250" y="228501"/>
                    <a:pt x="29384" y="24151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9" name="Google Shape;3839;p48"/>
            <p:cNvSpPr/>
            <p:nvPr/>
          </p:nvSpPr>
          <p:spPr>
            <a:xfrm>
              <a:off x="4681723" y="2606403"/>
              <a:ext cx="81686" cy="147256"/>
            </a:xfrm>
            <a:custGeom>
              <a:avLst/>
              <a:gdLst/>
              <a:ahLst/>
              <a:cxnLst/>
              <a:rect l="l" t="t" r="r" b="b"/>
              <a:pathLst>
                <a:path w="81686" h="147256" extrusionOk="0">
                  <a:moveTo>
                    <a:pt x="81687" y="0"/>
                  </a:moveTo>
                  <a:lnTo>
                    <a:pt x="81687" y="147256"/>
                  </a:lnTo>
                  <a:lnTo>
                    <a:pt x="0" y="9430"/>
                  </a:lnTo>
                  <a:lnTo>
                    <a:pt x="81687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0" name="Google Shape;3840;p48"/>
            <p:cNvSpPr/>
            <p:nvPr/>
          </p:nvSpPr>
          <p:spPr>
            <a:xfrm>
              <a:off x="4408324" y="2282172"/>
              <a:ext cx="246676" cy="187928"/>
            </a:xfrm>
            <a:custGeom>
              <a:avLst/>
              <a:gdLst/>
              <a:ahLst/>
              <a:cxnLst/>
              <a:rect l="l" t="t" r="r" b="b"/>
              <a:pathLst>
                <a:path w="246676" h="187928" extrusionOk="0">
                  <a:moveTo>
                    <a:pt x="0" y="45244"/>
                  </a:moveTo>
                  <a:lnTo>
                    <a:pt x="246677" y="187928"/>
                  </a:lnTo>
                  <a:lnTo>
                    <a:pt x="246677" y="142589"/>
                  </a:lnTo>
                  <a:lnTo>
                    <a:pt x="0" y="0"/>
                  </a:lnTo>
                  <a:lnTo>
                    <a:pt x="0" y="452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1" name="Google Shape;3841;p48"/>
            <p:cNvSpPr/>
            <p:nvPr/>
          </p:nvSpPr>
          <p:spPr>
            <a:xfrm>
              <a:off x="4408324" y="2350085"/>
              <a:ext cx="132182" cy="121824"/>
            </a:xfrm>
            <a:custGeom>
              <a:avLst/>
              <a:gdLst/>
              <a:ahLst/>
              <a:cxnLst/>
              <a:rect l="l" t="t" r="r" b="b"/>
              <a:pathLst>
                <a:path w="132182" h="121824" extrusionOk="0">
                  <a:moveTo>
                    <a:pt x="0" y="45339"/>
                  </a:moveTo>
                  <a:lnTo>
                    <a:pt x="132182" y="121825"/>
                  </a:lnTo>
                  <a:lnTo>
                    <a:pt x="132182" y="76486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2" name="Google Shape;3842;p48"/>
            <p:cNvSpPr/>
            <p:nvPr/>
          </p:nvSpPr>
          <p:spPr>
            <a:xfrm>
              <a:off x="4126748" y="2914279"/>
              <a:ext cx="633238" cy="577349"/>
            </a:xfrm>
            <a:custGeom>
              <a:avLst/>
              <a:gdLst/>
              <a:ahLst/>
              <a:cxnLst/>
              <a:rect l="l" t="t" r="r" b="b"/>
              <a:pathLst>
                <a:path w="633238" h="577349" extrusionOk="0">
                  <a:moveTo>
                    <a:pt x="29384" y="241526"/>
                  </a:moveTo>
                  <a:lnTo>
                    <a:pt x="603854" y="573758"/>
                  </a:lnTo>
                  <a:cubicBezTo>
                    <a:pt x="620115" y="583283"/>
                    <a:pt x="633238" y="573187"/>
                    <a:pt x="633238" y="551470"/>
                  </a:cubicBezTo>
                  <a:lnTo>
                    <a:pt x="633238" y="392116"/>
                  </a:lnTo>
                  <a:cubicBezTo>
                    <a:pt x="632915" y="369742"/>
                    <a:pt x="622017" y="348854"/>
                    <a:pt x="603854" y="335823"/>
                  </a:cubicBezTo>
                  <a:lnTo>
                    <a:pt x="29384" y="3592"/>
                  </a:lnTo>
                  <a:cubicBezTo>
                    <a:pt x="13123" y="-5933"/>
                    <a:pt x="0" y="4163"/>
                    <a:pt x="0" y="25880"/>
                  </a:cubicBezTo>
                  <a:lnTo>
                    <a:pt x="0" y="185329"/>
                  </a:lnTo>
                  <a:cubicBezTo>
                    <a:pt x="352" y="207665"/>
                    <a:pt x="11250" y="228515"/>
                    <a:pt x="29384" y="24152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3" name="Google Shape;3843;p48"/>
            <p:cNvSpPr/>
            <p:nvPr/>
          </p:nvSpPr>
          <p:spPr>
            <a:xfrm>
              <a:off x="4678395" y="344841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81591" y="0"/>
                  </a:moveTo>
                  <a:lnTo>
                    <a:pt x="81591" y="147256"/>
                  </a:lnTo>
                  <a:lnTo>
                    <a:pt x="0" y="9430"/>
                  </a:lnTo>
                  <a:lnTo>
                    <a:pt x="81591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4" name="Google Shape;3844;p48"/>
            <p:cNvSpPr/>
            <p:nvPr/>
          </p:nvSpPr>
          <p:spPr>
            <a:xfrm>
              <a:off x="4214901" y="3014168"/>
              <a:ext cx="406436" cy="280416"/>
            </a:xfrm>
            <a:custGeom>
              <a:avLst/>
              <a:gdLst/>
              <a:ahLst/>
              <a:cxnLst/>
              <a:rect l="l" t="t" r="r" b="b"/>
              <a:pathLst>
                <a:path w="406436" h="280416" extrusionOk="0">
                  <a:moveTo>
                    <a:pt x="0" y="45339"/>
                  </a:moveTo>
                  <a:lnTo>
                    <a:pt x="406437" y="280416"/>
                  </a:lnTo>
                  <a:lnTo>
                    <a:pt x="406437" y="235077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5" name="Google Shape;3845;p48"/>
            <p:cNvSpPr/>
            <p:nvPr/>
          </p:nvSpPr>
          <p:spPr>
            <a:xfrm>
              <a:off x="4214901" y="3082177"/>
              <a:ext cx="378668" cy="264318"/>
            </a:xfrm>
            <a:custGeom>
              <a:avLst/>
              <a:gdLst/>
              <a:ahLst/>
              <a:cxnLst/>
              <a:rect l="l" t="t" r="r" b="b"/>
              <a:pathLst>
                <a:path w="378668" h="264318" extrusionOk="0">
                  <a:moveTo>
                    <a:pt x="0" y="45339"/>
                  </a:moveTo>
                  <a:lnTo>
                    <a:pt x="378669" y="264319"/>
                  </a:lnTo>
                  <a:lnTo>
                    <a:pt x="378669" y="218980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6" name="Google Shape;3846;p48"/>
            <p:cNvSpPr/>
            <p:nvPr/>
          </p:nvSpPr>
          <p:spPr>
            <a:xfrm>
              <a:off x="4121803" y="3338085"/>
              <a:ext cx="646456" cy="502188"/>
            </a:xfrm>
            <a:custGeom>
              <a:avLst/>
              <a:gdLst/>
              <a:ahLst/>
              <a:cxnLst/>
              <a:rect l="l" t="t" r="r" b="b"/>
              <a:pathLst>
                <a:path w="646456" h="502188" extrusionOk="0">
                  <a:moveTo>
                    <a:pt x="612222" y="497615"/>
                  </a:moveTo>
                  <a:lnTo>
                    <a:pt x="34329" y="163287"/>
                  </a:lnTo>
                  <a:cubicBezTo>
                    <a:pt x="14093" y="150038"/>
                    <a:pt x="1350" y="127940"/>
                    <a:pt x="0" y="103756"/>
                  </a:cubicBezTo>
                  <a:lnTo>
                    <a:pt x="0" y="24508"/>
                  </a:lnTo>
                  <a:cubicBezTo>
                    <a:pt x="0" y="2601"/>
                    <a:pt x="15406" y="-6258"/>
                    <a:pt x="34329" y="4696"/>
                  </a:cubicBezTo>
                  <a:lnTo>
                    <a:pt x="612222" y="338833"/>
                  </a:lnTo>
                  <a:cubicBezTo>
                    <a:pt x="632421" y="352101"/>
                    <a:pt x="645135" y="374199"/>
                    <a:pt x="646457" y="398364"/>
                  </a:cubicBezTo>
                  <a:lnTo>
                    <a:pt x="646457" y="477612"/>
                  </a:lnTo>
                  <a:cubicBezTo>
                    <a:pt x="646457" y="499520"/>
                    <a:pt x="631051" y="508378"/>
                    <a:pt x="612222" y="497615"/>
                  </a:cubicBezTo>
                  <a:close/>
                  <a:moveTo>
                    <a:pt x="34329" y="16031"/>
                  </a:moveTo>
                  <a:cubicBezTo>
                    <a:pt x="20826" y="8220"/>
                    <a:pt x="9795" y="14507"/>
                    <a:pt x="9795" y="30128"/>
                  </a:cubicBezTo>
                  <a:lnTo>
                    <a:pt x="9795" y="109471"/>
                  </a:lnTo>
                  <a:cubicBezTo>
                    <a:pt x="10755" y="126740"/>
                    <a:pt x="19865" y="142513"/>
                    <a:pt x="34329" y="151953"/>
                  </a:cubicBezTo>
                  <a:lnTo>
                    <a:pt x="612222" y="486090"/>
                  </a:lnTo>
                  <a:cubicBezTo>
                    <a:pt x="625726" y="493900"/>
                    <a:pt x="636662" y="487614"/>
                    <a:pt x="636662" y="471993"/>
                  </a:cubicBezTo>
                  <a:lnTo>
                    <a:pt x="636662" y="392840"/>
                  </a:lnTo>
                  <a:cubicBezTo>
                    <a:pt x="635740" y="375590"/>
                    <a:pt x="626667" y="359807"/>
                    <a:pt x="612222" y="35035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7" name="Google Shape;3847;p48"/>
            <p:cNvSpPr/>
            <p:nvPr/>
          </p:nvSpPr>
          <p:spPr>
            <a:xfrm>
              <a:off x="4169160" y="3393740"/>
              <a:ext cx="9794" cy="81152"/>
            </a:xfrm>
            <a:custGeom>
              <a:avLst/>
              <a:gdLst/>
              <a:ahLst/>
              <a:cxnLst/>
              <a:rect l="l" t="t" r="r" b="b"/>
              <a:pathLst>
                <a:path w="9794" h="81152" extrusionOk="0">
                  <a:moveTo>
                    <a:pt x="9795" y="81153"/>
                  </a:moveTo>
                  <a:lnTo>
                    <a:pt x="0" y="75533"/>
                  </a:lnTo>
                  <a:lnTo>
                    <a:pt x="0" y="0"/>
                  </a:lnTo>
                  <a:lnTo>
                    <a:pt x="9795" y="5620"/>
                  </a:lnTo>
                  <a:lnTo>
                    <a:pt x="9795" y="811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8" name="Google Shape;3848;p48"/>
            <p:cNvSpPr/>
            <p:nvPr/>
          </p:nvSpPr>
          <p:spPr>
            <a:xfrm>
              <a:off x="5586458" y="2808047"/>
              <a:ext cx="658819" cy="381000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9" name="Google Shape;3849;p48"/>
            <p:cNvSpPr/>
            <p:nvPr/>
          </p:nvSpPr>
          <p:spPr>
            <a:xfrm>
              <a:off x="5921101" y="2949869"/>
              <a:ext cx="191092" cy="147874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0" name="Google Shape;3850;p48"/>
            <p:cNvSpPr/>
            <p:nvPr/>
          </p:nvSpPr>
          <p:spPr>
            <a:xfrm>
              <a:off x="5922144" y="2998547"/>
              <a:ext cx="190145" cy="993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1" name="Google Shape;3851;p48"/>
            <p:cNvSpPr/>
            <p:nvPr/>
          </p:nvSpPr>
          <p:spPr>
            <a:xfrm>
              <a:off x="5725279" y="2875668"/>
              <a:ext cx="190969" cy="142446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2" name="Google Shape;3852;p48"/>
            <p:cNvSpPr/>
            <p:nvPr/>
          </p:nvSpPr>
          <p:spPr>
            <a:xfrm>
              <a:off x="5725677" y="2921300"/>
              <a:ext cx="190145" cy="993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3" name="Google Shape;3853;p48"/>
            <p:cNvSpPr/>
            <p:nvPr/>
          </p:nvSpPr>
          <p:spPr>
            <a:xfrm>
              <a:off x="5773415" y="2020234"/>
              <a:ext cx="328490" cy="94353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4" name="Google Shape;3854;p48"/>
            <p:cNvSpPr/>
            <p:nvPr/>
          </p:nvSpPr>
          <p:spPr>
            <a:xfrm>
              <a:off x="5847677" y="1431875"/>
              <a:ext cx="210314" cy="204988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5" name="Google Shape;3855;p48"/>
            <p:cNvSpPr/>
            <p:nvPr/>
          </p:nvSpPr>
          <p:spPr>
            <a:xfrm>
              <a:off x="5515422" y="1497214"/>
              <a:ext cx="317332" cy="453297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6" name="Google Shape;3856;p48"/>
            <p:cNvSpPr/>
            <p:nvPr/>
          </p:nvSpPr>
          <p:spPr>
            <a:xfrm>
              <a:off x="5490085" y="1875271"/>
              <a:ext cx="151441" cy="9911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7" name="Google Shape;3857;p48"/>
            <p:cNvSpPr/>
            <p:nvPr/>
          </p:nvSpPr>
          <p:spPr>
            <a:xfrm>
              <a:off x="5494480" y="1896496"/>
              <a:ext cx="98885" cy="82426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8" name="Google Shape;3858;p48"/>
            <p:cNvSpPr/>
            <p:nvPr/>
          </p:nvSpPr>
          <p:spPr>
            <a:xfrm>
              <a:off x="5773193" y="1460583"/>
              <a:ext cx="342080" cy="688737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9" name="Google Shape;3859;p48"/>
            <p:cNvSpPr/>
            <p:nvPr/>
          </p:nvSpPr>
          <p:spPr>
            <a:xfrm>
              <a:off x="6052262" y="1601698"/>
              <a:ext cx="132559" cy="60842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0" name="Google Shape;3860;p48"/>
            <p:cNvSpPr/>
            <p:nvPr/>
          </p:nvSpPr>
          <p:spPr>
            <a:xfrm>
              <a:off x="5838983" y="1219006"/>
              <a:ext cx="226927" cy="276849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1" name="Google Shape;3861;p48"/>
            <p:cNvSpPr/>
            <p:nvPr/>
          </p:nvSpPr>
          <p:spPr>
            <a:xfrm>
              <a:off x="5847630" y="1194850"/>
              <a:ext cx="239905" cy="237025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2" name="Google Shape;3862;p48"/>
            <p:cNvSpPr/>
            <p:nvPr/>
          </p:nvSpPr>
          <p:spPr>
            <a:xfrm>
              <a:off x="6035307" y="1564524"/>
              <a:ext cx="148633" cy="20233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3" name="Google Shape;3863;p48"/>
            <p:cNvSpPr/>
            <p:nvPr/>
          </p:nvSpPr>
          <p:spPr>
            <a:xfrm>
              <a:off x="5727199" y="1461212"/>
              <a:ext cx="120770" cy="194746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4" name="Google Shape;3864;p48"/>
            <p:cNvSpPr/>
            <p:nvPr/>
          </p:nvSpPr>
          <p:spPr>
            <a:xfrm>
              <a:off x="2473900" y="4607987"/>
              <a:ext cx="657677" cy="380237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5" name="Google Shape;3865;p48"/>
            <p:cNvSpPr/>
            <p:nvPr/>
          </p:nvSpPr>
          <p:spPr>
            <a:xfrm>
              <a:off x="2526860" y="3374023"/>
              <a:ext cx="157580" cy="343757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6" name="Google Shape;3866;p48"/>
            <p:cNvSpPr/>
            <p:nvPr/>
          </p:nvSpPr>
          <p:spPr>
            <a:xfrm>
              <a:off x="2548930" y="3232673"/>
              <a:ext cx="113353" cy="218341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7" name="Google Shape;3867;p48"/>
            <p:cNvSpPr/>
            <p:nvPr/>
          </p:nvSpPr>
          <p:spPr>
            <a:xfrm>
              <a:off x="2798668" y="4744252"/>
              <a:ext cx="244333" cy="137739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8" name="Google Shape;3868;p48"/>
            <p:cNvSpPr/>
            <p:nvPr/>
          </p:nvSpPr>
          <p:spPr>
            <a:xfrm>
              <a:off x="2802738" y="4767054"/>
              <a:ext cx="240222" cy="115414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9" name="Google Shape;3869;p48"/>
            <p:cNvSpPr/>
            <p:nvPr/>
          </p:nvSpPr>
          <p:spPr>
            <a:xfrm>
              <a:off x="2619879" y="4663861"/>
              <a:ext cx="244438" cy="137739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0" name="Google Shape;3870;p48"/>
            <p:cNvSpPr/>
            <p:nvPr/>
          </p:nvSpPr>
          <p:spPr>
            <a:xfrm>
              <a:off x="2624340" y="4686663"/>
              <a:ext cx="240317" cy="115414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1" name="Google Shape;3871;p48"/>
            <p:cNvSpPr/>
            <p:nvPr/>
          </p:nvSpPr>
          <p:spPr>
            <a:xfrm>
              <a:off x="2619947" y="3772263"/>
              <a:ext cx="357956" cy="1010624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2" name="Google Shape;3872;p48"/>
            <p:cNvSpPr/>
            <p:nvPr/>
          </p:nvSpPr>
          <p:spPr>
            <a:xfrm>
              <a:off x="2665909" y="2943080"/>
              <a:ext cx="259735" cy="415919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3" name="Google Shape;3873;p48"/>
            <p:cNvSpPr/>
            <p:nvPr/>
          </p:nvSpPr>
          <p:spPr>
            <a:xfrm>
              <a:off x="2581088" y="3237593"/>
              <a:ext cx="399004" cy="661684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4" name="Google Shape;3874;p48"/>
            <p:cNvSpPr/>
            <p:nvPr/>
          </p:nvSpPr>
          <p:spPr>
            <a:xfrm>
              <a:off x="2863826" y="3320377"/>
              <a:ext cx="503069" cy="394810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5" name="Google Shape;3875;p48"/>
            <p:cNvSpPr/>
            <p:nvPr/>
          </p:nvSpPr>
          <p:spPr>
            <a:xfrm>
              <a:off x="2845723" y="3311820"/>
              <a:ext cx="154147" cy="225876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6" name="Google Shape;3876;p48"/>
            <p:cNvSpPr/>
            <p:nvPr/>
          </p:nvSpPr>
          <p:spPr>
            <a:xfrm>
              <a:off x="2673955" y="2924805"/>
              <a:ext cx="251532" cy="277898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7" name="Google Shape;3877;p48"/>
            <p:cNvSpPr/>
            <p:nvPr/>
          </p:nvSpPr>
          <p:spPr>
            <a:xfrm>
              <a:off x="3214730" y="3494025"/>
              <a:ext cx="76119" cy="66973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78" name="Google Shape;3878;p48"/>
            <p:cNvGrpSpPr/>
            <p:nvPr/>
          </p:nvGrpSpPr>
          <p:grpSpPr>
            <a:xfrm>
              <a:off x="3192914" y="3470000"/>
              <a:ext cx="220130" cy="132120"/>
              <a:chOff x="4865564" y="4292025"/>
              <a:chExt cx="220130" cy="132120"/>
            </a:xfrm>
          </p:grpSpPr>
          <p:sp>
            <p:nvSpPr>
              <p:cNvPr id="3879" name="Google Shape;3879;p48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0" name="Google Shape;3880;p48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1" name="Google Shape;3881;p48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2" name="Google Shape;3882;p48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3" name="Google Shape;3883;p48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4" name="Google Shape;3884;p48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5" name="Google Shape;3885;p48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6" name="Google Shape;3886;p48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7" name="Google Shape;3887;p48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8" name="Google Shape;3888;p48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9" name="Google Shape;3889;p48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0" name="Google Shape;3890;p48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1" name="Google Shape;3891;p48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2" name="Google Shape;3892;p48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3" name="Google Shape;3893;p48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4" name="Google Shape;3894;p48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5" name="Google Shape;3895;p4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6" name="Google Shape;3896;p4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7" name="Google Shape;3897;p48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8" name="Google Shape;3898;p48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99" name="Google Shape;3899;p48"/>
            <p:cNvSpPr/>
            <p:nvPr/>
          </p:nvSpPr>
          <p:spPr>
            <a:xfrm>
              <a:off x="3239891" y="3511325"/>
              <a:ext cx="129087" cy="107584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0" name="Google Shape;3900;p48"/>
            <p:cNvSpPr/>
            <p:nvPr/>
          </p:nvSpPr>
          <p:spPr>
            <a:xfrm>
              <a:off x="2547598" y="1999349"/>
              <a:ext cx="711585" cy="787458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1" name="Google Shape;3901;p48"/>
            <p:cNvSpPr/>
            <p:nvPr/>
          </p:nvSpPr>
          <p:spPr>
            <a:xfrm>
              <a:off x="2526963" y="2038199"/>
              <a:ext cx="663763" cy="751441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2" name="Google Shape;3902;p48"/>
            <p:cNvSpPr/>
            <p:nvPr/>
          </p:nvSpPr>
          <p:spPr>
            <a:xfrm>
              <a:off x="5660632" y="225896"/>
              <a:ext cx="713014" cy="789165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3" name="Google Shape;3903;p48"/>
            <p:cNvSpPr/>
            <p:nvPr/>
          </p:nvSpPr>
          <p:spPr>
            <a:xfrm>
              <a:off x="5639997" y="264856"/>
              <a:ext cx="665000" cy="752811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4" name="Google Shape;3904;p48"/>
            <p:cNvSpPr/>
            <p:nvPr/>
          </p:nvSpPr>
          <p:spPr>
            <a:xfrm rot="-1801764">
              <a:off x="5761046" y="473959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5" name="Google Shape;3905;p48"/>
            <p:cNvSpPr/>
            <p:nvPr/>
          </p:nvSpPr>
          <p:spPr>
            <a:xfrm rot="-1790023">
              <a:off x="5938028" y="569955"/>
              <a:ext cx="64698" cy="11221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6" name="Google Shape;3906;p48"/>
            <p:cNvSpPr/>
            <p:nvPr/>
          </p:nvSpPr>
          <p:spPr>
            <a:xfrm rot="-1801764">
              <a:off x="6087772" y="663001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7" name="Google Shape;3907;p48"/>
            <p:cNvSpPr/>
            <p:nvPr/>
          </p:nvSpPr>
          <p:spPr>
            <a:xfrm>
              <a:off x="5152444" y="952333"/>
              <a:ext cx="216911" cy="289327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8" name="Google Shape;3908;p48"/>
            <p:cNvSpPr/>
            <p:nvPr/>
          </p:nvSpPr>
          <p:spPr>
            <a:xfrm rot="-1801764">
              <a:off x="5140687" y="961623"/>
              <a:ext cx="170828" cy="296534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9" name="Google Shape;3909;p48"/>
            <p:cNvSpPr/>
            <p:nvPr/>
          </p:nvSpPr>
          <p:spPr>
            <a:xfrm rot="-1801764">
              <a:off x="5172664" y="1037752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0" name="Google Shape;3910;p48"/>
            <p:cNvSpPr/>
            <p:nvPr/>
          </p:nvSpPr>
          <p:spPr>
            <a:xfrm rot="-1801764">
              <a:off x="5253882" y="1084610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1" name="Google Shape;3911;p48"/>
            <p:cNvSpPr/>
            <p:nvPr/>
          </p:nvSpPr>
          <p:spPr>
            <a:xfrm>
              <a:off x="5184871" y="1123551"/>
              <a:ext cx="85015" cy="59542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2" name="Google Shape;3912;p48"/>
            <p:cNvSpPr/>
            <p:nvPr/>
          </p:nvSpPr>
          <p:spPr>
            <a:xfrm>
              <a:off x="3424090" y="2990832"/>
              <a:ext cx="59149" cy="1868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3" name="Google Shape;3913;p48"/>
            <p:cNvSpPr/>
            <p:nvPr/>
          </p:nvSpPr>
          <p:spPr>
            <a:xfrm>
              <a:off x="3424090" y="2963209"/>
              <a:ext cx="109454" cy="62007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4" name="Google Shape;3914;p48"/>
            <p:cNvSpPr/>
            <p:nvPr/>
          </p:nvSpPr>
          <p:spPr>
            <a:xfrm>
              <a:off x="3532974" y="2965813"/>
              <a:ext cx="174947" cy="282184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5" name="Google Shape;3915;p48"/>
            <p:cNvSpPr/>
            <p:nvPr/>
          </p:nvSpPr>
          <p:spPr>
            <a:xfrm>
              <a:off x="3635011" y="3202477"/>
              <a:ext cx="34899" cy="63627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6" name="Google Shape;3916;p48"/>
            <p:cNvSpPr/>
            <p:nvPr/>
          </p:nvSpPr>
          <p:spPr>
            <a:xfrm>
              <a:off x="3499691" y="2985265"/>
              <a:ext cx="174947" cy="281849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17" name="Google Shape;3917;p48"/>
          <p:cNvGrpSpPr/>
          <p:nvPr/>
        </p:nvGrpSpPr>
        <p:grpSpPr>
          <a:xfrm>
            <a:off x="2671764" y="2863382"/>
            <a:ext cx="1550646" cy="1684920"/>
            <a:chOff x="2244025" y="145922"/>
            <a:chExt cx="4382832" cy="4762352"/>
          </a:xfrm>
        </p:grpSpPr>
        <p:grpSp>
          <p:nvGrpSpPr>
            <p:cNvPr id="3918" name="Google Shape;3918;p48"/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3919" name="Google Shape;3919;p48"/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0" name="Google Shape;3920;p48"/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1" name="Google Shape;3921;p48"/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2" name="Google Shape;3922;p48"/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3" name="Google Shape;3923;p48"/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4" name="Google Shape;3924;p48"/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5" name="Google Shape;3925;p48"/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6" name="Google Shape;3926;p48"/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7" name="Google Shape;3927;p48"/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8" name="Google Shape;3928;p48"/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9" name="Google Shape;3929;p48"/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0" name="Google Shape;3930;p48"/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1" name="Google Shape;3931;p48"/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2" name="Google Shape;3932;p48"/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3" name="Google Shape;3933;p48"/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4" name="Google Shape;3934;p48"/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5" name="Google Shape;3935;p48"/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6" name="Google Shape;3936;p48"/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7" name="Google Shape;3937;p48"/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8" name="Google Shape;3938;p48"/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9" name="Google Shape;3939;p48"/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0" name="Google Shape;3940;p48"/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1" name="Google Shape;3941;p48"/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2" name="Google Shape;3942;p48"/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3" name="Google Shape;3943;p48"/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4" name="Google Shape;3944;p48"/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5" name="Google Shape;3945;p48"/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6" name="Google Shape;3946;p48"/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7" name="Google Shape;3947;p48"/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8" name="Google Shape;3948;p48"/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9" name="Google Shape;3949;p48"/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0" name="Google Shape;3950;p48"/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1" name="Google Shape;3951;p48"/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2" name="Google Shape;3952;p48"/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3" name="Google Shape;3953;p48"/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4" name="Google Shape;3954;p48"/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5" name="Google Shape;3955;p48"/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956" name="Google Shape;3956;p48"/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7" name="Google Shape;3957;p48"/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8" name="Google Shape;3958;p48"/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9" name="Google Shape;3959;p48"/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0" name="Google Shape;3960;p48"/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1" name="Google Shape;3961;p48"/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2" name="Google Shape;3962;p48"/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3" name="Google Shape;3963;p48"/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4" name="Google Shape;3964;p48"/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5" name="Google Shape;3965;p48"/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6" name="Google Shape;3966;p48"/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67" name="Google Shape;3967;p48"/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3968" name="Google Shape;3968;p48"/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9" name="Google Shape;3969;p48"/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0" name="Google Shape;3970;p48"/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1" name="Google Shape;3971;p48"/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2" name="Google Shape;3972;p48"/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3" name="Google Shape;3973;p48"/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4" name="Google Shape;3974;p48"/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5" name="Google Shape;3975;p48"/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6" name="Google Shape;3976;p48"/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7" name="Google Shape;3977;p48"/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8" name="Google Shape;3978;p48"/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9" name="Google Shape;3979;p48"/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0" name="Google Shape;3980;p48"/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1" name="Google Shape;3981;p48"/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2" name="Google Shape;3982;p48"/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3" name="Google Shape;3983;p48"/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4" name="Google Shape;3984;p48"/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85" name="Google Shape;3985;p48"/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3986" name="Google Shape;3986;p48"/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7" name="Google Shape;3987;p48"/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8" name="Google Shape;3988;p48"/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9" name="Google Shape;3989;p48"/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0" name="Google Shape;3990;p48"/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1" name="Google Shape;3991;p48"/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2" name="Google Shape;3992;p48"/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3" name="Google Shape;3993;p48"/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4" name="Google Shape;3994;p48"/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5" name="Google Shape;3995;p48"/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6" name="Google Shape;3996;p48"/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7" name="Google Shape;3997;p48"/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8" name="Google Shape;3998;p48"/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9" name="Google Shape;3999;p48"/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0" name="Google Shape;4000;p48"/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1" name="Google Shape;4001;p48"/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02" name="Google Shape;4002;p48"/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4003" name="Google Shape;4003;p48"/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4" name="Google Shape;4004;p48"/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5" name="Google Shape;4005;p48"/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6" name="Google Shape;4006;p48"/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7" name="Google Shape;4007;p48"/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8" name="Google Shape;4008;p48"/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9" name="Google Shape;4009;p48"/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0" name="Google Shape;4010;p48"/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1" name="Google Shape;4011;p48"/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2" name="Google Shape;4012;p48"/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3" name="Google Shape;4013;p48"/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4" name="Google Shape;4014;p48"/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5" name="Google Shape;4015;p48"/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6" name="Google Shape;4016;p48"/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7" name="Google Shape;4017;p48"/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8" name="Google Shape;4018;p48"/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19" name="Google Shape;4019;p48"/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0" name="Google Shape;4020;p48"/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1" name="Google Shape;4021;p48"/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2" name="Google Shape;4022;p48"/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3" name="Google Shape;4023;p48"/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4" name="Google Shape;4024;p48"/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5" name="Google Shape;4025;p48"/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6" name="Google Shape;4026;p48"/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7" name="Google Shape;4027;p48"/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8" name="Google Shape;4028;p48"/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9" name="Google Shape;4029;p48"/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0" name="Google Shape;4030;p48"/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1" name="Google Shape;4031;p48"/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2" name="Google Shape;4032;p48"/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3" name="Google Shape;4033;p48"/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4" name="Google Shape;4034;p48"/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5" name="Google Shape;4035;p48"/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6" name="Google Shape;4036;p48"/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7" name="Google Shape;4037;p48"/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8" name="Google Shape;4038;p48"/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9" name="Google Shape;4039;p48"/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0" name="Google Shape;4040;p48"/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1" name="Google Shape;4041;p48"/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2" name="Google Shape;4042;p48"/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3" name="Google Shape;4043;p48"/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4" name="Google Shape;4044;p48"/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5" name="Google Shape;4045;p48"/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6" name="Google Shape;4046;p48"/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7" name="Google Shape;4047;p48"/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8" name="Google Shape;4048;p48"/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9" name="Google Shape;4049;p48"/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0" name="Google Shape;4050;p48"/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1" name="Google Shape;4051;p48"/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2" name="Google Shape;4052;p48"/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3" name="Google Shape;4053;p48"/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4" name="Google Shape;4054;p48"/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5" name="Google Shape;4055;p4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6" name="Google Shape;4056;p4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7" name="Google Shape;4057;p48"/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8" name="Google Shape;4058;p48"/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9" name="Google Shape;4059;p48"/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0" name="Google Shape;4060;p4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1" name="Google Shape;4061;p4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2" name="Google Shape;4062;p4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3" name="Google Shape;4063;p4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4" name="Google Shape;4064;p48"/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5" name="Google Shape;4065;p48"/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6" name="Google Shape;4066;p48"/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7" name="Google Shape;4067;p48"/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8" name="Google Shape;4068;p48"/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9" name="Google Shape;4069;p48"/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0" name="Google Shape;4070;p48"/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1" name="Google Shape;4071;p48"/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2" name="Google Shape;4072;p48"/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3" name="Google Shape;4073;p48"/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4" name="Google Shape;4074;p48"/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5" name="Google Shape;4075;p48"/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6" name="Google Shape;4076;p48"/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7" name="Google Shape;4077;p48"/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8" name="Google Shape;4078;p48"/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9" name="Google Shape;4079;p48"/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0" name="Google Shape;4080;p48"/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1" name="Google Shape;4081;p48"/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2" name="Google Shape;4082;p48"/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3" name="Google Shape;4083;p48"/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4" name="Google Shape;4084;p48"/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5" name="Google Shape;4085;p48"/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6" name="Google Shape;4086;p48"/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7" name="Google Shape;4087;p48"/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8" name="Google Shape;4088;p48"/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89" name="Google Shape;4089;p48"/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4090" name="Google Shape;4090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1" name="Google Shape;4091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2" name="Google Shape;4092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3" name="Google Shape;4093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4" name="Google Shape;4094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95" name="Google Shape;4095;p48"/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6" name="Google Shape;4096;p48"/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97" name="Google Shape;4097;p48"/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4098" name="Google Shape;4098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9" name="Google Shape;4099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0" name="Google Shape;4100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1" name="Google Shape;4101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2" name="Google Shape;4102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3" name="Google Shape;4103;p48"/>
          <p:cNvGrpSpPr/>
          <p:nvPr/>
        </p:nvGrpSpPr>
        <p:grpSpPr>
          <a:xfrm>
            <a:off x="4931603" y="542890"/>
            <a:ext cx="1572889" cy="1611229"/>
            <a:chOff x="2270525" y="117216"/>
            <a:chExt cx="4650765" cy="4762722"/>
          </a:xfrm>
        </p:grpSpPr>
        <p:sp>
          <p:nvSpPr>
            <p:cNvPr id="4104" name="Google Shape;4104;p48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5" name="Google Shape;4105;p48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6" name="Google Shape;4106;p48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7" name="Google Shape;4107;p48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8" name="Google Shape;4108;p48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9" name="Google Shape;4109;p48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0" name="Google Shape;4110;p48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1" name="Google Shape;4111;p48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2" name="Google Shape;4112;p48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3" name="Google Shape;4113;p48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4" name="Google Shape;4114;p48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5" name="Google Shape;4115;p48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6" name="Google Shape;4116;p48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7" name="Google Shape;4117;p48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8" name="Google Shape;4118;p48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9" name="Google Shape;4119;p48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0" name="Google Shape;4120;p48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1" name="Google Shape;4121;p48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2" name="Google Shape;4122;p48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3" name="Google Shape;4123;p48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4" name="Google Shape;4124;p48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25" name="Google Shape;4125;p48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126" name="Google Shape;4126;p48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7" name="Google Shape;4127;p48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8" name="Google Shape;4128;p48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9" name="Google Shape;4129;p48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0" name="Google Shape;4130;p48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1" name="Google Shape;4131;p48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2" name="Google Shape;4132;p48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3" name="Google Shape;4133;p48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4" name="Google Shape;4134;p48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5" name="Google Shape;4135;p48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6" name="Google Shape;4136;p48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7" name="Google Shape;4137;p48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8" name="Google Shape;4138;p48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9" name="Google Shape;4139;p48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0" name="Google Shape;4140;p48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1" name="Google Shape;4141;p48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2" name="Google Shape;4142;p48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3" name="Google Shape;4143;p48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4" name="Google Shape;4144;p48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5" name="Google Shape;4145;p48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6" name="Google Shape;4146;p48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7" name="Google Shape;4147;p48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8" name="Google Shape;4148;p48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9" name="Google Shape;4149;p48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0" name="Google Shape;4150;p48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1" name="Google Shape;4151;p48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2" name="Google Shape;4152;p48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3" name="Google Shape;4153;p48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4" name="Google Shape;4154;p48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5" name="Google Shape;4155;p48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6" name="Google Shape;4156;p48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7" name="Google Shape;4157;p48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8" name="Google Shape;4158;p48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9" name="Google Shape;4159;p48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0" name="Google Shape;4160;p48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1" name="Google Shape;4161;p48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2" name="Google Shape;4162;p48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3" name="Google Shape;4163;p48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4" name="Google Shape;4164;p48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5" name="Google Shape;4165;p48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66" name="Google Shape;4166;p48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7" name="Google Shape;4167;p48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8" name="Google Shape;4168;p48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9" name="Google Shape;4169;p48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0" name="Google Shape;4170;p48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1" name="Google Shape;4171;p48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2" name="Google Shape;4172;p48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3" name="Google Shape;4173;p48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4" name="Google Shape;4174;p48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5" name="Google Shape;4175;p48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6" name="Google Shape;4176;p48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7" name="Google Shape;4177;p48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8" name="Google Shape;4178;p48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9" name="Google Shape;4179;p48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0" name="Google Shape;4180;p48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1" name="Google Shape;4181;p48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2" name="Google Shape;4182;p48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3" name="Google Shape;4183;p48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4" name="Google Shape;4184;p48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5" name="Google Shape;4185;p48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6" name="Google Shape;4186;p48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7" name="Google Shape;4187;p48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8" name="Google Shape;4188;p48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9" name="Google Shape;4189;p48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0" name="Google Shape;4190;p48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1" name="Google Shape;4191;p48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2" name="Google Shape;4192;p48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3" name="Google Shape;4193;p48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4" name="Google Shape;4194;p48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95" name="Google Shape;4195;p48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4196" name="Google Shape;4196;p48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7" name="Google Shape;4197;p48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8" name="Google Shape;4198;p48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9" name="Google Shape;4199;p48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0" name="Google Shape;4200;p48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1" name="Google Shape;4201;p48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2" name="Google Shape;4202;p48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3" name="Google Shape;4203;p48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4" name="Google Shape;4204;p48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5" name="Google Shape;4205;p48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6" name="Google Shape;4206;p48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7" name="Google Shape;4207;p48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8" name="Google Shape;4208;p48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209" name="Google Shape;4209;p48"/>
          <p:cNvGrpSpPr/>
          <p:nvPr/>
        </p:nvGrpSpPr>
        <p:grpSpPr>
          <a:xfrm>
            <a:off x="4873089" y="2520210"/>
            <a:ext cx="1891791" cy="2028092"/>
            <a:chOff x="2183550" y="65875"/>
            <a:chExt cx="4483981" cy="4807045"/>
          </a:xfrm>
        </p:grpSpPr>
        <p:sp>
          <p:nvSpPr>
            <p:cNvPr id="4210" name="Google Shape;4210;p48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1" name="Google Shape;4211;p48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2" name="Google Shape;4212;p48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3" name="Google Shape;4213;p48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4" name="Google Shape;4214;p48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5" name="Google Shape;4215;p48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6" name="Google Shape;4216;p48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7" name="Google Shape;4217;p48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8" name="Google Shape;4218;p48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9" name="Google Shape;4219;p48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0" name="Google Shape;4220;p48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1" name="Google Shape;4221;p48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2" name="Google Shape;4222;p48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3" name="Google Shape;4223;p48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4" name="Google Shape;4224;p48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5" name="Google Shape;4225;p48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6" name="Google Shape;4226;p48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7" name="Google Shape;4227;p48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8" name="Google Shape;4228;p48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9" name="Google Shape;4229;p48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0" name="Google Shape;4230;p48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48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32" name="Google Shape;4232;p48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4233" name="Google Shape;4233;p48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4234" name="Google Shape;4234;p48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5" name="Google Shape;4235;p48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6" name="Google Shape;4236;p48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237" name="Google Shape;4237;p48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4238" name="Google Shape;4238;p48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9" name="Google Shape;4239;p48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240" name="Google Shape;4240;p48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1" name="Google Shape;4241;p48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2" name="Google Shape;4242;p48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3" name="Google Shape;4243;p48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4" name="Google Shape;4244;p48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5" name="Google Shape;4245;p48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6" name="Google Shape;4246;p48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7" name="Google Shape;4247;p48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8" name="Google Shape;4248;p48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9" name="Google Shape;4249;p48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0" name="Google Shape;4250;p48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1" name="Google Shape;4251;p48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2" name="Google Shape;4252;p48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3" name="Google Shape;4253;p48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4" name="Google Shape;4254;p48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5" name="Google Shape;4255;p48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6" name="Google Shape;4256;p48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7" name="Google Shape;4257;p48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8" name="Google Shape;4258;p48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9" name="Google Shape;4259;p48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0" name="Google Shape;4260;p48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1" name="Google Shape;4261;p48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2" name="Google Shape;4262;p48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3" name="Google Shape;4263;p48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4" name="Google Shape;4264;p48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5" name="Google Shape;4265;p48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6" name="Google Shape;4266;p48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7" name="Google Shape;4267;p48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8" name="Google Shape;4268;p48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9" name="Google Shape;4269;p48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0" name="Google Shape;4270;p48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1" name="Google Shape;4271;p48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2" name="Google Shape;4272;p48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3" name="Google Shape;4273;p48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4" name="Google Shape;4274;p48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5" name="Google Shape;4275;p48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6" name="Google Shape;4276;p48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7" name="Google Shape;4277;p48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8" name="Google Shape;4278;p48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9" name="Google Shape;4279;p48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0" name="Google Shape;4280;p48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1" name="Google Shape;4281;p48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2" name="Google Shape;4282;p48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3" name="Google Shape;4283;p48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4" name="Google Shape;4284;p48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5" name="Google Shape;4285;p48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6" name="Google Shape;4286;p48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7" name="Google Shape;4287;p48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8" name="Google Shape;4288;p48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9" name="Google Shape;4289;p48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0" name="Google Shape;4290;p48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1" name="Google Shape;4291;p48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2" name="Google Shape;4292;p48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3" name="Google Shape;4293;p48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4" name="Google Shape;4294;p48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5" name="Google Shape;4295;p48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6" name="Google Shape;4296;p48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7" name="Google Shape;4297;p48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8" name="Google Shape;4298;p48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9" name="Google Shape;4299;p48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0" name="Google Shape;4300;p48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1" name="Google Shape;4301;p48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2" name="Google Shape;4302;p48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3" name="Google Shape;4303;p48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304" name="Google Shape;4304;p48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4305" name="Google Shape;4305;p48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4306" name="Google Shape;4306;p48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7" name="Google Shape;4307;p48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8" name="Google Shape;4308;p4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9" name="Google Shape;4309;p4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0" name="Google Shape;4310;p48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311" name="Google Shape;4311;p48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2" name="Google Shape;4312;p48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3" name="Google Shape;4313;p48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314" name="Google Shape;4314;p48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5" name="Google Shape;4315;p48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6" name="Google Shape;4316;p48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7" name="Google Shape;4317;p48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8" name="Google Shape;4318;p48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9" name="Google Shape;4319;p48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0" name="Google Shape;4320;p48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1" name="Google Shape;4321;p48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2" name="Google Shape;4322;p48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3" name="Google Shape;4323;p48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4" name="Google Shape;4324;p48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5" name="Google Shape;4325;p48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6" name="Google Shape;4326;p48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7" name="Google Shape;4327;p48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8" name="Google Shape;4328;p48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9" name="Google Shape;4329;p48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0" name="Google Shape;4330;p48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1" name="Google Shape;4331;p48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2" name="Google Shape;4332;p48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3" name="Google Shape;4333;p48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4" name="Google Shape;4334;p48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5" name="Google Shape;4335;p48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6" name="Google Shape;4336;p48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7" name="Google Shape;4337;p48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8" name="Google Shape;4338;p48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9" name="Google Shape;4339;p48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0" name="Google Shape;4340;p48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1" name="Google Shape;4341;p48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2" name="Google Shape;4342;p48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43" name="Google Shape;4343;p48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4344" name="Google Shape;4344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5" name="Google Shape;4345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6" name="Google Shape;4346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7" name="Google Shape;4347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8" name="Google Shape;4348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349" name="Google Shape;4349;p48"/>
          <p:cNvGrpSpPr/>
          <p:nvPr/>
        </p:nvGrpSpPr>
        <p:grpSpPr>
          <a:xfrm>
            <a:off x="7307446" y="524392"/>
            <a:ext cx="1458674" cy="1629727"/>
            <a:chOff x="2181300" y="231400"/>
            <a:chExt cx="4262637" cy="4762499"/>
          </a:xfrm>
        </p:grpSpPr>
        <p:sp>
          <p:nvSpPr>
            <p:cNvPr id="4350" name="Google Shape;4350;p48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1" name="Google Shape;4351;p48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2" name="Google Shape;4352;p4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3" name="Google Shape;4353;p48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4" name="Google Shape;4354;p4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5" name="Google Shape;4355;p48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6" name="Google Shape;4356;p48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7" name="Google Shape;4357;p48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8" name="Google Shape;4358;p48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9" name="Google Shape;4359;p48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0" name="Google Shape;4360;p48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1" name="Google Shape;4361;p48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2" name="Google Shape;4362;p48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3" name="Google Shape;4363;p48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4" name="Google Shape;4364;p48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5" name="Google Shape;4365;p48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6" name="Google Shape;4366;p48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7" name="Google Shape;4367;p48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8" name="Google Shape;4368;p48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9" name="Google Shape;4369;p48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0" name="Google Shape;4370;p48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1" name="Google Shape;4371;p48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2" name="Google Shape;4372;p48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3" name="Google Shape;4373;p48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4" name="Google Shape;4374;p48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5" name="Google Shape;4375;p48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6" name="Google Shape;4376;p48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7" name="Google Shape;4377;p48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8" name="Google Shape;4378;p48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9" name="Google Shape;4379;p48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0" name="Google Shape;4380;p48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1" name="Google Shape;4381;p48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2" name="Google Shape;4382;p48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3" name="Google Shape;4383;p48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4" name="Google Shape;4384;p48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5" name="Google Shape;4385;p48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6" name="Google Shape;4386;p48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7" name="Google Shape;4387;p48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88" name="Google Shape;4388;p48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4389" name="Google Shape;4389;p48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0" name="Google Shape;4390;p48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1" name="Google Shape;4391;p48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2" name="Google Shape;4392;p48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3" name="Google Shape;4393;p48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4" name="Google Shape;4394;p48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5" name="Google Shape;4395;p48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6" name="Google Shape;4396;p48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7" name="Google Shape;4397;p48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8" name="Google Shape;4398;p48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9" name="Google Shape;4399;p48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0" name="Google Shape;4400;p48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1" name="Google Shape;4401;p48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2" name="Google Shape;4402;p48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3" name="Google Shape;4403;p48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4" name="Google Shape;4404;p48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5" name="Google Shape;4405;p48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06" name="Google Shape;4406;p48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4407" name="Google Shape;4407;p48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8" name="Google Shape;4408;p48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9" name="Google Shape;4409;p48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0" name="Google Shape;4410;p48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1" name="Google Shape;4411;p48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2" name="Google Shape;4412;p48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3" name="Google Shape;4413;p48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4" name="Google Shape;4414;p48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5" name="Google Shape;4415;p48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6" name="Google Shape;4416;p48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7" name="Google Shape;4417;p48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8" name="Google Shape;4418;p48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9" name="Google Shape;4419;p48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0" name="Google Shape;4420;p48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1" name="Google Shape;4421;p48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2" name="Google Shape;4422;p48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23" name="Google Shape;4423;p48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4424" name="Google Shape;4424;p48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5" name="Google Shape;4425;p48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6" name="Google Shape;4426;p48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7" name="Google Shape;4427;p48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8" name="Google Shape;4428;p48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9" name="Google Shape;4429;p48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0" name="Google Shape;4430;p48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1" name="Google Shape;4431;p48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2" name="Google Shape;4432;p48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3" name="Google Shape;4433;p48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4" name="Google Shape;4434;p48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5" name="Google Shape;4435;p48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6" name="Google Shape;4436;p48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7" name="Google Shape;4437;p48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8" name="Google Shape;4438;p48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9" name="Google Shape;4439;p48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40" name="Google Shape;4440;p48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4441" name="Google Shape;4441;p48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2" name="Google Shape;4442;p48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3" name="Google Shape;4443;p48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4" name="Google Shape;4444;p48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5" name="Google Shape;4445;p48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6" name="Google Shape;4446;p48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7" name="Google Shape;4447;p48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8" name="Google Shape;4448;p48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9" name="Google Shape;4449;p48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0" name="Google Shape;4450;p48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1" name="Google Shape;4451;p48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2" name="Google Shape;4452;p48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3" name="Google Shape;4453;p48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4" name="Google Shape;4454;p48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5" name="Google Shape;4455;p48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6" name="Google Shape;4456;p48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57" name="Google Shape;4457;p48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4458" name="Google Shape;4458;p48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9" name="Google Shape;4459;p48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0" name="Google Shape;4460;p48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1" name="Google Shape;4461;p48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2" name="Google Shape;4462;p48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3" name="Google Shape;4463;p48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4" name="Google Shape;4464;p48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5" name="Google Shape;4465;p48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6" name="Google Shape;4466;p48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7" name="Google Shape;4467;p48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8" name="Google Shape;4468;p48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9" name="Google Shape;4469;p48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0" name="Google Shape;4470;p48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1" name="Google Shape;4471;p48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2" name="Google Shape;4472;p48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3" name="Google Shape;4473;p48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74" name="Google Shape;4474;p48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4475" name="Google Shape;4475;p48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6" name="Google Shape;4476;p48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7" name="Google Shape;4477;p48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8" name="Google Shape;4478;p48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9" name="Google Shape;4479;p48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0" name="Google Shape;4480;p48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1" name="Google Shape;4481;p48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2" name="Google Shape;4482;p48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3" name="Google Shape;4483;p48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4" name="Google Shape;4484;p48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5" name="Google Shape;4485;p48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6" name="Google Shape;4486;p48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7" name="Google Shape;4487;p48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8" name="Google Shape;4488;p48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9" name="Google Shape;4489;p48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0" name="Google Shape;4490;p48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1" name="Google Shape;4491;p48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92" name="Google Shape;4492;p48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4493" name="Google Shape;4493;p48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4" name="Google Shape;4494;p48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5" name="Google Shape;4495;p48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6" name="Google Shape;4496;p48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7" name="Google Shape;4497;p48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8" name="Google Shape;4498;p48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9" name="Google Shape;4499;p48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0" name="Google Shape;4500;p48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1" name="Google Shape;4501;p48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2" name="Google Shape;4502;p48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3" name="Google Shape;4503;p48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4" name="Google Shape;4504;p48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5" name="Google Shape;4505;p48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6" name="Google Shape;4506;p48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7" name="Google Shape;4507;p48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8" name="Google Shape;4508;p48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09" name="Google Shape;4509;p48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4510" name="Google Shape;4510;p48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1" name="Google Shape;4511;p48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2" name="Google Shape;4512;p48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3" name="Google Shape;4513;p48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4" name="Google Shape;4514;p48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5" name="Google Shape;4515;p48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6" name="Google Shape;4516;p48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7" name="Google Shape;4517;p48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8" name="Google Shape;4518;p48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9" name="Google Shape;4519;p48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0" name="Google Shape;4520;p48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1" name="Google Shape;4521;p48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2" name="Google Shape;4522;p48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3" name="Google Shape;4523;p48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4" name="Google Shape;4524;p48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5" name="Google Shape;4525;p48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6" name="Google Shape;4526;p48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27" name="Google Shape;4527;p48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8" name="Google Shape;4528;p48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9" name="Google Shape;4529;p48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0" name="Google Shape;4530;p48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1" name="Google Shape;4531;p48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2" name="Google Shape;4532;p48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3" name="Google Shape;4533;p48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4" name="Google Shape;4534;p48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5" name="Google Shape;4535;p48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6" name="Google Shape;4536;p48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7" name="Google Shape;4537;p48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8" name="Google Shape;4538;p48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9" name="Google Shape;4539;p48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0" name="Google Shape;4540;p48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1" name="Google Shape;4541;p48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2" name="Google Shape;4542;p48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3" name="Google Shape;4543;p48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4" name="Google Shape;4544;p48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5" name="Google Shape;4545;p48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6" name="Google Shape;4546;p48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7" name="Google Shape;4547;p48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8" name="Google Shape;4548;p48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9" name="Google Shape;4549;p48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0" name="Google Shape;4550;p48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1" name="Google Shape;4551;p48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2" name="Google Shape;4552;p48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3" name="Google Shape;4553;p48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4" name="Google Shape;4554;p48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5" name="Google Shape;4555;p48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6" name="Google Shape;4556;p48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57" name="Google Shape;4557;p48"/>
          <p:cNvGrpSpPr/>
          <p:nvPr/>
        </p:nvGrpSpPr>
        <p:grpSpPr>
          <a:xfrm>
            <a:off x="7353972" y="2937150"/>
            <a:ext cx="1412160" cy="1611152"/>
            <a:chOff x="2602525" y="317054"/>
            <a:chExt cx="4174283" cy="4762495"/>
          </a:xfrm>
        </p:grpSpPr>
        <p:sp>
          <p:nvSpPr>
            <p:cNvPr id="4558" name="Google Shape;4558;p48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9" name="Google Shape;4559;p48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0" name="Google Shape;4560;p48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1" name="Google Shape;4561;p48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2" name="Google Shape;4562;p48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3" name="Google Shape;4563;p48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4" name="Google Shape;4564;p48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5" name="Google Shape;4565;p48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6" name="Google Shape;4566;p48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7" name="Google Shape;4567;p48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8" name="Google Shape;4568;p48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9" name="Google Shape;4569;p48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0" name="Google Shape;4570;p48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1" name="Google Shape;4571;p48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2" name="Google Shape;4572;p48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3" name="Google Shape;4573;p48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4" name="Google Shape;4574;p48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5" name="Google Shape;4575;p48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6" name="Google Shape;4576;p48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7" name="Google Shape;4577;p48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8" name="Google Shape;4578;p48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9" name="Google Shape;4579;p48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0" name="Google Shape;4580;p48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1" name="Google Shape;4581;p48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2" name="Google Shape;4582;p48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3" name="Google Shape;4583;p48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4" name="Google Shape;4584;p48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5" name="Google Shape;4585;p48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6" name="Google Shape;4586;p48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7" name="Google Shape;4587;p48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8" name="Google Shape;4588;p48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9" name="Google Shape;4589;p48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0" name="Google Shape;4590;p48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1" name="Google Shape;4591;p48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2" name="Google Shape;4592;p48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3" name="Google Shape;4593;p48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4" name="Google Shape;4594;p48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5" name="Google Shape;4595;p48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6" name="Google Shape;4596;p48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7" name="Google Shape;4597;p48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8" name="Google Shape;4598;p48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9" name="Google Shape;4599;p48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0" name="Google Shape;4600;p4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1" name="Google Shape;4601;p4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2" name="Google Shape;4602;p48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3" name="Google Shape;4603;p48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4" name="Google Shape;4604;p48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5" name="Google Shape;4605;p48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6" name="Google Shape;4606;p48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7" name="Google Shape;4607;p48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8" name="Google Shape;4608;p48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9" name="Google Shape;4609;p48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0" name="Google Shape;4610;p48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1" name="Google Shape;4611;p48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2" name="Google Shape;4612;p48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3" name="Google Shape;4613;p48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4" name="Google Shape;4614;p48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615" name="Google Shape;4615;p48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4616" name="Google Shape;4616;p48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4617" name="Google Shape;4617;p48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8" name="Google Shape;4618;p48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9" name="Google Shape;4619;p48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620" name="Google Shape;4620;p48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4621" name="Google Shape;4621;p48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2" name="Google Shape;4622;p48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623" name="Google Shape;4623;p48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4" name="Google Shape;4624;p48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5" name="Google Shape;4625;p48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6" name="Google Shape;4626;p48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7" name="Google Shape;4627;p48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8" name="Google Shape;4628;p48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9" name="Google Shape;4629;p48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0" name="Google Shape;4630;p48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1" name="Google Shape;4631;p48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2" name="Google Shape;4632;p48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3" name="Google Shape;4633;p48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4" name="Google Shape;4634;p48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5" name="Google Shape;4635;p48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6" name="Google Shape;4636;p48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7" name="Google Shape;4637;p48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8" name="Google Shape;4638;p48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9" name="Google Shape;4639;p48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0" name="Google Shape;4640;p48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1" name="Google Shape;4641;p48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2" name="Google Shape;4642;p48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3" name="Google Shape;4643;p48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4" name="Google Shape;4644;p48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5" name="Google Shape;4645;p48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6" name="Google Shape;4646;p48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7" name="Google Shape;4647;p48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8" name="Google Shape;4648;p48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9" name="Google Shape;4649;p48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0" name="Google Shape;4650;p48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1" name="Google Shape;4651;p48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2" name="Google Shape;4652;p48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3" name="Google Shape;4653;p48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4" name="Google Shape;4654;p48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5" name="Google Shape;4655;p48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6" name="Google Shape;4656;p48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7" name="Google Shape;4657;p48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8" name="Google Shape;4658;p48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9" name="Google Shape;4659;p48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0" name="Google Shape;4660;p48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1" name="Google Shape;4661;p48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2" name="Google Shape;4662;p48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3" name="Google Shape;4663;p48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4" name="Google Shape;4664;p48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5" name="Google Shape;4665;p48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6" name="Google Shape;4666;p48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7" name="Google Shape;4667;p48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8" name="Google Shape;4668;p48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9" name="Google Shape;4669;p48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0" name="Google Shape;4670;p48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1" name="Google Shape;4671;p48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2" name="Google Shape;4672;p48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3" name="Google Shape;4673;p48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4" name="Google Shape;4674;p48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5" name="Google Shape;4675;p48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6" name="Google Shape;4676;p48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7" name="Google Shape;4677;p48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8" name="Google Shape;4678;p48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9" name="Google Shape;4679;p48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0" name="Google Shape;4680;p48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1" name="Google Shape;4681;p48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2" name="Google Shape;4682;p48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3" name="Google Shape;4683;p48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4" name="Google Shape;4684;p48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5" name="Google Shape;4685;p48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6" name="Google Shape;4686;p48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687" name="Google Shape;4687;p48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4688" name="Google Shape;4688;p48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4689" name="Google Shape;4689;p48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0" name="Google Shape;4690;p48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1" name="Google Shape;4691;p4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2" name="Google Shape;4692;p4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3" name="Google Shape;4693;p48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694" name="Google Shape;4694;p48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95" name="Google Shape;4695;p48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96" name="Google Shape;4696;p48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697" name="Google Shape;4697;p48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8" name="Google Shape;4698;p48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9" name="Google Shape;4699;p48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0" name="Google Shape;4700;p48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1" name="Google Shape;4701;p48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2" name="Google Shape;4702;p48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3" name="Google Shape;4703;p48"/>
          <p:cNvSpPr txBox="1">
            <a:spLocks noGrp="1"/>
          </p:cNvSpPr>
          <p:nvPr>
            <p:ph type="title"/>
          </p:nvPr>
        </p:nvSpPr>
        <p:spPr>
          <a:xfrm>
            <a:off x="381000" y="624650"/>
            <a:ext cx="1562100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Extra resources</a:t>
            </a:r>
            <a:endParaRPr sz="2400"/>
          </a:p>
        </p:txBody>
      </p:sp>
      <p:sp>
        <p:nvSpPr>
          <p:cNvPr id="4704" name="Google Shape;4704;p48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Illustrations created by </a:t>
            </a: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3"/>
              </a:rPr>
              <a:t>Sergei Tikhonov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Free illustrations published under the MIT License. You can use them for personal and commercial projects, without the need to include attribution.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4"/>
              </a:rPr>
              <a:t>See license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889" name="Google Shape;348;p13">
            <a:extLst>
              <a:ext uri="{FF2B5EF4-FFF2-40B4-BE49-F238E27FC236}">
                <a16:creationId xmlns:a16="http://schemas.microsoft.com/office/drawing/2014/main" id="{B7B3536F-5795-1C40-89FE-06B0F7FE4A20}"/>
              </a:ext>
            </a:extLst>
          </p:cNvPr>
          <p:cNvGrpSpPr/>
          <p:nvPr/>
        </p:nvGrpSpPr>
        <p:grpSpPr>
          <a:xfrm>
            <a:off x="265964" y="3735216"/>
            <a:ext cx="2012671" cy="1135834"/>
            <a:chOff x="6986665" y="3298709"/>
            <a:chExt cx="1817809" cy="1077669"/>
          </a:xfrm>
        </p:grpSpPr>
        <p:sp>
          <p:nvSpPr>
            <p:cNvPr id="890" name="Google Shape;349;p13">
              <a:extLst>
                <a:ext uri="{FF2B5EF4-FFF2-40B4-BE49-F238E27FC236}">
                  <a16:creationId xmlns:a16="http://schemas.microsoft.com/office/drawing/2014/main" id="{9115EFAA-68C8-DA4C-9FFA-04ED443F6100}"/>
                </a:ext>
              </a:extLst>
            </p:cNvPr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350;p13">
              <a:extLst>
                <a:ext uri="{FF2B5EF4-FFF2-40B4-BE49-F238E27FC236}">
                  <a16:creationId xmlns:a16="http://schemas.microsoft.com/office/drawing/2014/main" id="{BDA7B0B6-6784-6149-A422-2E56344D256A}"/>
                </a:ext>
              </a:extLst>
            </p:cNvPr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351;p13">
              <a:extLst>
                <a:ext uri="{FF2B5EF4-FFF2-40B4-BE49-F238E27FC236}">
                  <a16:creationId xmlns:a16="http://schemas.microsoft.com/office/drawing/2014/main" id="{4409074E-371C-1643-8D78-3F462BED513C}"/>
                </a:ext>
              </a:extLst>
            </p:cNvPr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352;p13">
              <a:extLst>
                <a:ext uri="{FF2B5EF4-FFF2-40B4-BE49-F238E27FC236}">
                  <a16:creationId xmlns:a16="http://schemas.microsoft.com/office/drawing/2014/main" id="{93FC73EB-28E8-9149-B88B-1FA2AE2D2F85}"/>
                </a:ext>
              </a:extLst>
            </p:cNvPr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353;p13">
              <a:extLst>
                <a:ext uri="{FF2B5EF4-FFF2-40B4-BE49-F238E27FC236}">
                  <a16:creationId xmlns:a16="http://schemas.microsoft.com/office/drawing/2014/main" id="{E26FB7DB-446B-DC4C-97DB-13FA20168B03}"/>
                </a:ext>
              </a:extLst>
            </p:cNvPr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354;p13">
              <a:extLst>
                <a:ext uri="{FF2B5EF4-FFF2-40B4-BE49-F238E27FC236}">
                  <a16:creationId xmlns:a16="http://schemas.microsoft.com/office/drawing/2014/main" id="{E45EA568-223B-6043-8E86-3F379DF4164E}"/>
                </a:ext>
              </a:extLst>
            </p:cNvPr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355;p13">
              <a:extLst>
                <a:ext uri="{FF2B5EF4-FFF2-40B4-BE49-F238E27FC236}">
                  <a16:creationId xmlns:a16="http://schemas.microsoft.com/office/drawing/2014/main" id="{C541BBE6-C965-9548-BE89-207E0B6A6C26}"/>
                </a:ext>
              </a:extLst>
            </p:cNvPr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356;p13">
              <a:extLst>
                <a:ext uri="{FF2B5EF4-FFF2-40B4-BE49-F238E27FC236}">
                  <a16:creationId xmlns:a16="http://schemas.microsoft.com/office/drawing/2014/main" id="{8E3ED332-74D9-6F43-9149-2E7A04667068}"/>
                </a:ext>
              </a:extLst>
            </p:cNvPr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357;p13">
              <a:extLst>
                <a:ext uri="{FF2B5EF4-FFF2-40B4-BE49-F238E27FC236}">
                  <a16:creationId xmlns:a16="http://schemas.microsoft.com/office/drawing/2014/main" id="{9A1FF9B8-3837-D548-B5BC-6E15BBC22573}"/>
                </a:ext>
              </a:extLst>
            </p:cNvPr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358;p13">
              <a:extLst>
                <a:ext uri="{FF2B5EF4-FFF2-40B4-BE49-F238E27FC236}">
                  <a16:creationId xmlns:a16="http://schemas.microsoft.com/office/drawing/2014/main" id="{D64ACE23-097E-7349-B0E0-2AF26F0AB014}"/>
                </a:ext>
              </a:extLst>
            </p:cNvPr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359;p13">
              <a:extLst>
                <a:ext uri="{FF2B5EF4-FFF2-40B4-BE49-F238E27FC236}">
                  <a16:creationId xmlns:a16="http://schemas.microsoft.com/office/drawing/2014/main" id="{9959625F-D847-4940-9F35-4016BA2EA2AD}"/>
                </a:ext>
              </a:extLst>
            </p:cNvPr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360;p13">
              <a:extLst>
                <a:ext uri="{FF2B5EF4-FFF2-40B4-BE49-F238E27FC236}">
                  <a16:creationId xmlns:a16="http://schemas.microsoft.com/office/drawing/2014/main" id="{68C1B22E-CB09-3E42-BFCA-C94D99F9A578}"/>
                </a:ext>
              </a:extLst>
            </p:cNvPr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361;p13">
              <a:extLst>
                <a:ext uri="{FF2B5EF4-FFF2-40B4-BE49-F238E27FC236}">
                  <a16:creationId xmlns:a16="http://schemas.microsoft.com/office/drawing/2014/main" id="{12937605-181D-394E-83B8-0C1F9DCF0B0C}"/>
                </a:ext>
              </a:extLst>
            </p:cNvPr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362;p13">
              <a:extLst>
                <a:ext uri="{FF2B5EF4-FFF2-40B4-BE49-F238E27FC236}">
                  <a16:creationId xmlns:a16="http://schemas.microsoft.com/office/drawing/2014/main" id="{C10392B4-2490-8942-9ED9-75F63A5ED316}"/>
                </a:ext>
              </a:extLst>
            </p:cNvPr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363;p13">
              <a:extLst>
                <a:ext uri="{FF2B5EF4-FFF2-40B4-BE49-F238E27FC236}">
                  <a16:creationId xmlns:a16="http://schemas.microsoft.com/office/drawing/2014/main" id="{CE509F87-F609-4649-8ACF-13E15F5AD91C}"/>
                </a:ext>
              </a:extLst>
            </p:cNvPr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364;p13">
              <a:extLst>
                <a:ext uri="{FF2B5EF4-FFF2-40B4-BE49-F238E27FC236}">
                  <a16:creationId xmlns:a16="http://schemas.microsoft.com/office/drawing/2014/main" id="{9E93F947-9E1B-5445-90A8-197A12CD08FD}"/>
                </a:ext>
              </a:extLst>
            </p:cNvPr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365;p13">
              <a:extLst>
                <a:ext uri="{FF2B5EF4-FFF2-40B4-BE49-F238E27FC236}">
                  <a16:creationId xmlns:a16="http://schemas.microsoft.com/office/drawing/2014/main" id="{CD373D70-CAFB-674B-8583-F3A13807F1A7}"/>
                </a:ext>
              </a:extLst>
            </p:cNvPr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366;p13">
              <a:extLst>
                <a:ext uri="{FF2B5EF4-FFF2-40B4-BE49-F238E27FC236}">
                  <a16:creationId xmlns:a16="http://schemas.microsoft.com/office/drawing/2014/main" id="{6493B6CB-A3E6-4743-878D-F2E0D95083D5}"/>
                </a:ext>
              </a:extLst>
            </p:cNvPr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367;p13">
              <a:extLst>
                <a:ext uri="{FF2B5EF4-FFF2-40B4-BE49-F238E27FC236}">
                  <a16:creationId xmlns:a16="http://schemas.microsoft.com/office/drawing/2014/main" id="{DD77335C-4769-2540-B2FF-1AA6FB213341}"/>
                </a:ext>
              </a:extLst>
            </p:cNvPr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368;p13">
              <a:extLst>
                <a:ext uri="{FF2B5EF4-FFF2-40B4-BE49-F238E27FC236}">
                  <a16:creationId xmlns:a16="http://schemas.microsoft.com/office/drawing/2014/main" id="{0262DA17-434F-FD4D-81D4-946B0A297766}"/>
                </a:ext>
              </a:extLst>
            </p:cNvPr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369;p13">
              <a:extLst>
                <a:ext uri="{FF2B5EF4-FFF2-40B4-BE49-F238E27FC236}">
                  <a16:creationId xmlns:a16="http://schemas.microsoft.com/office/drawing/2014/main" id="{2540EF49-EA9C-1841-841E-669E925658B0}"/>
                </a:ext>
              </a:extLst>
            </p:cNvPr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370;p13">
              <a:extLst>
                <a:ext uri="{FF2B5EF4-FFF2-40B4-BE49-F238E27FC236}">
                  <a16:creationId xmlns:a16="http://schemas.microsoft.com/office/drawing/2014/main" id="{69BDFD25-E727-A64C-8996-77B01EE9D7EF}"/>
                </a:ext>
              </a:extLst>
            </p:cNvPr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371;p13">
              <a:extLst>
                <a:ext uri="{FF2B5EF4-FFF2-40B4-BE49-F238E27FC236}">
                  <a16:creationId xmlns:a16="http://schemas.microsoft.com/office/drawing/2014/main" id="{70BB39D0-509C-0845-AE21-8B8A6F65C5FE}"/>
                </a:ext>
              </a:extLst>
            </p:cNvPr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372;p13">
              <a:extLst>
                <a:ext uri="{FF2B5EF4-FFF2-40B4-BE49-F238E27FC236}">
                  <a16:creationId xmlns:a16="http://schemas.microsoft.com/office/drawing/2014/main" id="{0CA890BF-B026-064B-B0C7-AA16B7B7B0D3}"/>
                </a:ext>
              </a:extLst>
            </p:cNvPr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373;p13">
              <a:extLst>
                <a:ext uri="{FF2B5EF4-FFF2-40B4-BE49-F238E27FC236}">
                  <a16:creationId xmlns:a16="http://schemas.microsoft.com/office/drawing/2014/main" id="{9B1C4BCF-FC7F-E04A-994F-AEE712DD7CD5}"/>
                </a:ext>
              </a:extLst>
            </p:cNvPr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374;p13">
              <a:extLst>
                <a:ext uri="{FF2B5EF4-FFF2-40B4-BE49-F238E27FC236}">
                  <a16:creationId xmlns:a16="http://schemas.microsoft.com/office/drawing/2014/main" id="{0B681A4B-2F84-A54C-8ABE-4C87299CFB38}"/>
                </a:ext>
              </a:extLst>
            </p:cNvPr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9" name="Google Shape;4709;p49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  <p:grpSp>
        <p:nvGrpSpPr>
          <p:cNvPr id="4710" name="Google Shape;4710;p49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4711" name="Google Shape;4711;p4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2" name="Google Shape;4712;p4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3" name="Google Shape;4713;p4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4" name="Google Shape;4714;p4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5" name="Google Shape;4715;p4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6" name="Google Shape;4716;p4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17" name="Google Shape;4717;p49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4718" name="Google Shape;4718;p4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9" name="Google Shape;4719;p4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20" name="Google Shape;4720;p49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4721" name="Google Shape;4721;p4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2" name="Google Shape;4722;p4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23" name="Google Shape;4723;p49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24" name="Google Shape;4724;p49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25" name="Google Shape;4725;p49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4726" name="Google Shape;4726;p4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7" name="Google Shape;4727;p4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8" name="Google Shape;4728;p4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29" name="Google Shape;4729;p49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4730" name="Google Shape;4730;p4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1" name="Google Shape;4731;p4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2" name="Google Shape;4732;p4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3" name="Google Shape;4733;p4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34" name="Google Shape;4734;p49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35" name="Google Shape;4735;p49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4736" name="Google Shape;4736;p4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7" name="Google Shape;4737;p4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8" name="Google Shape;4738;p4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9" name="Google Shape;4739;p4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0" name="Google Shape;4740;p4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1" name="Google Shape;4741;p4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2" name="Google Shape;4742;p4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3" name="Google Shape;4743;p4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4" name="Google Shape;4744;p4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5" name="Google Shape;4745;p4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6" name="Google Shape;4746;p4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7" name="Google Shape;4747;p4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8" name="Google Shape;4748;p4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9" name="Google Shape;4749;p4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0" name="Google Shape;4750;p4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1" name="Google Shape;4751;p4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2" name="Google Shape;4752;p4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3" name="Google Shape;4753;p4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4" name="Google Shape;4754;p4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5" name="Google Shape;4755;p4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56" name="Google Shape;4756;p49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4757" name="Google Shape;4757;p4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8" name="Google Shape;4758;p4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59" name="Google Shape;4759;p49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760" name="Google Shape;4760;p4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1" name="Google Shape;4761;p4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2" name="Google Shape;4762;p4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63" name="Google Shape;4763;p49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764" name="Google Shape;4764;p4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5" name="Google Shape;4765;p4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6" name="Google Shape;4766;p4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67" name="Google Shape;4767;p49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4768" name="Google Shape;4768;p4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9" name="Google Shape;4769;p4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0" name="Google Shape;4770;p4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1" name="Google Shape;4771;p4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72" name="Google Shape;4772;p49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3" name="Google Shape;4773;p49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4" name="Google Shape;4774;p49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5" name="Google Shape;4775;p49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76" name="Google Shape;4776;p49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4777" name="Google Shape;4777;p4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8" name="Google Shape;4778;p4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79" name="Google Shape;4779;p49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4780" name="Google Shape;4780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1" name="Google Shape;4781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2" name="Google Shape;4782;p49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4783" name="Google Shape;4783;p4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4" name="Google Shape;4784;p4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5" name="Google Shape;4785;p49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786" name="Google Shape;4786;p4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7" name="Google Shape;4787;p4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8" name="Google Shape;4788;p49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789" name="Google Shape;4789;p4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0" name="Google Shape;4790;p4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1" name="Google Shape;4791;p4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2" name="Google Shape;4792;p4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93" name="Google Shape;4793;p49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4794" name="Google Shape;4794;p4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5" name="Google Shape;4795;p4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96" name="Google Shape;4796;p49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4797" name="Google Shape;4797;p4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8" name="Google Shape;4798;p4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9" name="Google Shape;4799;p4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00" name="Google Shape;4800;p49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01" name="Google Shape;4801;p49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4802" name="Google Shape;4802;p4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3" name="Google Shape;4803;p4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04" name="Google Shape;4804;p49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805" name="Google Shape;4805;p4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6" name="Google Shape;4806;p4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7" name="Google Shape;4807;p4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8" name="Google Shape;4808;p4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9" name="Google Shape;4809;p4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0" name="Google Shape;4810;p49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4811" name="Google Shape;4811;p4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2" name="Google Shape;4812;p4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3" name="Google Shape;4813;p49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4814" name="Google Shape;4814;p4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5" name="Google Shape;4815;p4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6" name="Google Shape;4816;p4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7" name="Google Shape;4817;p4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8" name="Google Shape;4818;p4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9" name="Google Shape;4819;p49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4820" name="Google Shape;4820;p4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1" name="Google Shape;4821;p4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2" name="Google Shape;4822;p4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3" name="Google Shape;4823;p4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4" name="Google Shape;4824;p4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25" name="Google Shape;4825;p49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4826" name="Google Shape;4826;p4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7" name="Google Shape;4827;p4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8" name="Google Shape;4828;p4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9" name="Google Shape;4829;p4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30" name="Google Shape;4830;p49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1" name="Google Shape;4831;p49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2" name="Google Shape;4832;p49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33" name="Google Shape;4833;p49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4834" name="Google Shape;4834;p4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5" name="Google Shape;4835;p4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36" name="Google Shape;4836;p49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4837" name="Google Shape;4837;p4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8" name="Google Shape;4838;p4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39" name="Google Shape;4839;p49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4840" name="Google Shape;4840;p4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1" name="Google Shape;4841;p4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42" name="Google Shape;4842;p49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43" name="Google Shape;4843;p49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4844" name="Google Shape;4844;p4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5" name="Google Shape;4845;p4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46" name="Google Shape;4846;p49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4847" name="Google Shape;4847;p4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8" name="Google Shape;4848;p4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9" name="Google Shape;4849;p4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0" name="Google Shape;4850;p4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1" name="Google Shape;4851;p4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52" name="Google Shape;4852;p49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4853" name="Google Shape;4853;p4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4" name="Google Shape;4854;p4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55" name="Google Shape;4855;p49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56" name="Google Shape;4856;p49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57" name="Google Shape;4857;p49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4858" name="Google Shape;4858;p4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9" name="Google Shape;4859;p4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60" name="Google Shape;4860;p49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4861" name="Google Shape;4861;p4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2" name="Google Shape;4862;p4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63" name="Google Shape;4863;p49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64" name="Google Shape;4864;p49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4865" name="Google Shape;4865;p4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6" name="Google Shape;4866;p4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67" name="Google Shape;4867;p49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4868" name="Google Shape;4868;p4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9" name="Google Shape;4869;p4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0" name="Google Shape;4870;p4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71" name="Google Shape;4871;p49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72" name="Google Shape;4872;p49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73" name="Google Shape;4873;p49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4874" name="Google Shape;4874;p4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5" name="Google Shape;4875;p4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76" name="Google Shape;4876;p49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4877" name="Google Shape;4877;p4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8" name="Google Shape;4878;p4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9" name="Google Shape;4879;p4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0" name="Google Shape;4880;p4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1" name="Google Shape;4881;p49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4882" name="Google Shape;4882;p4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3" name="Google Shape;4883;p4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4" name="Google Shape;4884;p4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5" name="Google Shape;4885;p49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4886" name="Google Shape;4886;p4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7" name="Google Shape;4887;p4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8" name="Google Shape;4888;p49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4889" name="Google Shape;4889;p4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0" name="Google Shape;4890;p4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1" name="Google Shape;4891;p4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92" name="Google Shape;4892;p49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4893" name="Google Shape;4893;p4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4" name="Google Shape;4894;p4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5" name="Google Shape;4895;p4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6" name="Google Shape;4896;p4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7" name="Google Shape;4897;p4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98" name="Google Shape;4898;p49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4899" name="Google Shape;4899;p4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0" name="Google Shape;4900;p4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01" name="Google Shape;4901;p49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4902" name="Google Shape;4902;p4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3" name="Google Shape;4903;p4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4" name="Google Shape;4904;p4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5" name="Google Shape;4905;p4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6" name="Google Shape;4906;p4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07" name="Google Shape;4907;p49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08" name="Google Shape;4908;p49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4909" name="Google Shape;4909;p4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0" name="Google Shape;4910;p4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11" name="Google Shape;4911;p49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4912" name="Google Shape;4912;p4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3" name="Google Shape;4913;p4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4" name="Google Shape;4914;p4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5" name="Google Shape;4915;p4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16" name="Google Shape;4916;p49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17" name="Google Shape;4917;p49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4918" name="Google Shape;4918;p4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9" name="Google Shape;4919;p4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0" name="Google Shape;4920;p4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21" name="Google Shape;4921;p49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4922" name="Google Shape;4922;p4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3" name="Google Shape;4923;p4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4" name="Google Shape;4924;p4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25" name="Google Shape;4925;p49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6" name="Google Shape;4926;p49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7" name="Google Shape;4927;p49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28" name="Google Shape;4928;p49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4929" name="Google Shape;4929;p4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0" name="Google Shape;4930;p4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1" name="Google Shape;4931;p4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32" name="Google Shape;4932;p49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33" name="Google Shape;4933;p49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4934" name="Google Shape;4934;p4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5" name="Google Shape;4935;p4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6" name="Google Shape;4936;p4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37" name="Google Shape;4937;p49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38" name="Google Shape;4938;p49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4939" name="Google Shape;4939;p4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0" name="Google Shape;4940;p4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1" name="Google Shape;4941;p4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2" name="Google Shape;4942;p4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3" name="Google Shape;4943;p4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44" name="Google Shape;4944;p49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4945" name="Google Shape;4945;p4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6" name="Google Shape;4946;p4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7" name="Google Shape;4947;p4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48" name="Google Shape;4948;p49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4949" name="Google Shape;4949;p4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0" name="Google Shape;4950;p4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1" name="Google Shape;4951;p4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52" name="Google Shape;4952;p49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4953" name="Google Shape;4953;p4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4" name="Google Shape;4954;p4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5" name="Google Shape;4955;p4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6" name="Google Shape;4956;p4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7" name="Google Shape;4957;p4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58" name="Google Shape;4958;p49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4959" name="Google Shape;4959;p4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0" name="Google Shape;4960;p4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1" name="Google Shape;4961;p4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2" name="Google Shape;4962;p4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3" name="Google Shape;4963;p4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64" name="Google Shape;4964;p49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4965" name="Google Shape;4965;p4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6" name="Google Shape;4966;p4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67" name="Google Shape;4967;p49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4968" name="Google Shape;4968;p4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9" name="Google Shape;4969;p4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0" name="Google Shape;4970;p4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1" name="Google Shape;4971;p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2" name="Google Shape;4972;p4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3" name="Google Shape;4973;p4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74" name="Google Shape;4974;p49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75" name="Google Shape;4975;p49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4976" name="Google Shape;4976;p4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7" name="Google Shape;4977;p4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8" name="Google Shape;4978;p4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9" name="Google Shape;4979;p4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80" name="Google Shape;4980;p4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81" name="Google Shape;4981;p49"/>
          <p:cNvGrpSpPr/>
          <p:nvPr/>
        </p:nvGrpSpPr>
        <p:grpSpPr>
          <a:xfrm>
            <a:off x="6283418" y="1648999"/>
            <a:ext cx="432570" cy="421334"/>
            <a:chOff x="5926225" y="921350"/>
            <a:chExt cx="517800" cy="504350"/>
          </a:xfrm>
        </p:grpSpPr>
        <p:sp>
          <p:nvSpPr>
            <p:cNvPr id="4982" name="Google Shape;4982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4983" name="Google Shape;4983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4984" name="Google Shape;4984;p49"/>
          <p:cNvSpPr/>
          <p:nvPr/>
        </p:nvSpPr>
        <p:spPr>
          <a:xfrm>
            <a:off x="6477338" y="18850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5" name="Google Shape;4985;p49"/>
          <p:cNvGrpSpPr/>
          <p:nvPr/>
        </p:nvGrpSpPr>
        <p:grpSpPr>
          <a:xfrm>
            <a:off x="7168405" y="1628379"/>
            <a:ext cx="432570" cy="421334"/>
            <a:chOff x="5926225" y="921350"/>
            <a:chExt cx="517800" cy="504350"/>
          </a:xfrm>
        </p:grpSpPr>
        <p:sp>
          <p:nvSpPr>
            <p:cNvPr id="4986" name="Google Shape;4986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8" name="Google Shape;4988;p49"/>
          <p:cNvSpPr/>
          <p:nvPr/>
        </p:nvSpPr>
        <p:spPr>
          <a:xfrm>
            <a:off x="7362326" y="18644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9" name="Google Shape;4989;p49"/>
          <p:cNvGrpSpPr/>
          <p:nvPr/>
        </p:nvGrpSpPr>
        <p:grpSpPr>
          <a:xfrm>
            <a:off x="6283685" y="2377421"/>
            <a:ext cx="1075937" cy="1047989"/>
            <a:chOff x="5926225" y="921350"/>
            <a:chExt cx="517800" cy="504350"/>
          </a:xfrm>
        </p:grpSpPr>
        <p:sp>
          <p:nvSpPr>
            <p:cNvPr id="4990" name="Google Shape;4990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2" name="Google Shape;4992;p49"/>
          <p:cNvSpPr/>
          <p:nvPr/>
        </p:nvSpPr>
        <p:spPr>
          <a:xfrm>
            <a:off x="6765998" y="29645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3" name="Google Shape;4993;p4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  <p:sp>
        <p:nvSpPr>
          <p:cNvPr id="4994" name="Google Shape;4994;p49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9" name="Google Shape;4999;p5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5000" name="Google Shape;5000;p50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1" name="Google Shape;5001;p50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2" name="Google Shape;5002;p50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3" name="Google Shape;5003;p50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4" name="Google Shape;5004;p50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5" name="Google Shape;5005;p50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06" name="Google Shape;5006;p5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5007" name="Google Shape;5007;p50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8" name="Google Shape;5008;p50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9" name="Google Shape;5009;p50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0" name="Google Shape;5010;p50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1" name="Google Shape;5011;p5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5012" name="Google Shape;5012;p50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3" name="Google Shape;5013;p50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4" name="Google Shape;5014;p50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5" name="Google Shape;5015;p5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5016" name="Google Shape;5016;p50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7" name="Google Shape;5017;p50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8" name="Google Shape;5018;p50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9" name="Google Shape;5019;p50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0" name="Google Shape;5020;p50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1" name="Google Shape;5021;p5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5022" name="Google Shape;5022;p50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3" name="Google Shape;5023;p50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4" name="Google Shape;5024;p50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5" name="Google Shape;5025;p5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5026" name="Google Shape;5026;p50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7" name="Google Shape;5027;p50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8" name="Google Shape;5028;p50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9" name="Google Shape;5029;p50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0" name="Google Shape;5030;p5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5031" name="Google Shape;5031;p50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2" name="Google Shape;5032;p50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3" name="Google Shape;5033;p50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4" name="Google Shape;5034;p50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5" name="Google Shape;5035;p50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6" name="Google Shape;5036;p5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5037" name="Google Shape;5037;p50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8" name="Google Shape;5038;p50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9" name="Google Shape;5039;p50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0" name="Google Shape;5040;p50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1" name="Google Shape;5041;p50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2" name="Google Shape;5042;p50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3" name="Google Shape;5043;p5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5044" name="Google Shape;5044;p50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5" name="Google Shape;5045;p50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6" name="Google Shape;5046;p5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5047" name="Google Shape;5047;p50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8" name="Google Shape;5048;p50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9" name="Google Shape;5049;p50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0" name="Google Shape;5050;p5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5051" name="Google Shape;5051;p50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2" name="Google Shape;5052;p50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3" name="Google Shape;5053;p50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4" name="Google Shape;5054;p50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5" name="Google Shape;5055;p50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6" name="Google Shape;5056;p50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7" name="Google Shape;5057;p5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5058" name="Google Shape;5058;p50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9" name="Google Shape;5059;p50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0" name="Google Shape;5060;p50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1" name="Google Shape;5061;p50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2" name="Google Shape;5062;p50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3" name="Google Shape;5063;p5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5064" name="Google Shape;5064;p5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5" name="Google Shape;5065;p5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6" name="Google Shape;5066;p5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7" name="Google Shape;5067;p5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5068" name="Google Shape;5068;p5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5069" name="Google Shape;5069;p5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0" name="Google Shape;5070;p5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1" name="Google Shape;5071;p5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2" name="Google Shape;5072;p5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3" name="Google Shape;5073;p5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4" name="Google Shape;5074;p5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5" name="Google Shape;5075;p5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6" name="Google Shape;5076;p5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7" name="Google Shape;5077;p5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8" name="Google Shape;5078;p5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79" name="Google Shape;5079;p50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0" name="Google Shape;5080;p50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1" name="Google Shape;5081;p50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2" name="Google Shape;5082;p50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3" name="Google Shape;5083;p50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4" name="Google Shape;5084;p50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85" name="Google Shape;5085;p5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5086" name="Google Shape;5086;p50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7" name="Google Shape;5087;p50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8" name="Google Shape;5088;p50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9" name="Google Shape;5089;p50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90" name="Google Shape;5090;p5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5091" name="Google Shape;5091;p50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2" name="Google Shape;5092;p50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3" name="Google Shape;5093;p50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4" name="Google Shape;5094;p50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5" name="Google Shape;5095;p50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96" name="Google Shape;5096;p5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5097" name="Google Shape;5097;p50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8" name="Google Shape;5098;p50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9" name="Google Shape;5099;p50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0" name="Google Shape;5100;p50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1" name="Google Shape;5101;p50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2" name="Google Shape;5102;p50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3" name="Google Shape;5103;p5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5104" name="Google Shape;5104;p50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5" name="Google Shape;5105;p50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6" name="Google Shape;5106;p50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7" name="Google Shape;5107;p50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8" name="Google Shape;5108;p5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5109" name="Google Shape;5109;p50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0" name="Google Shape;5110;p50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1" name="Google Shape;5111;p50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2" name="Google Shape;5112;p50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13" name="Google Shape;5113;p5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5114" name="Google Shape;5114;p50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5" name="Google Shape;5115;p50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6" name="Google Shape;5116;p50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7" name="Google Shape;5117;p50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8" name="Google Shape;5118;p50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19" name="Google Shape;5119;p5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5120" name="Google Shape;5120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1" name="Google Shape;5121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2" name="Google Shape;5122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3" name="Google Shape;5123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4" name="Google Shape;5124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5" name="Google Shape;5125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6" name="Google Shape;5126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7" name="Google Shape;5127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8" name="Google Shape;5128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9" name="Google Shape;5129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0" name="Google Shape;5130;p5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5131" name="Google Shape;5131;p50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2" name="Google Shape;5132;p50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3" name="Google Shape;5133;p50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34" name="Google Shape;5134;p5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5135" name="Google Shape;5135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6" name="Google Shape;5136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7" name="Google Shape;5137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8" name="Google Shape;5138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9" name="Google Shape;5139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0" name="Google Shape;5140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1" name="Google Shape;5141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2" name="Google Shape;5142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3" name="Google Shape;5143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4" name="Google Shape;5144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45" name="Google Shape;5145;p5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5146" name="Google Shape;5146;p50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7" name="Google Shape;5147;p50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8" name="Google Shape;5148;p50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9" name="Google Shape;5149;p50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0" name="Google Shape;5150;p5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5151" name="Google Shape;5151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2" name="Google Shape;5152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3" name="Google Shape;5153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4" name="Google Shape;5154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5" name="Google Shape;5155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6" name="Google Shape;5156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7" name="Google Shape;5157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8" name="Google Shape;5158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9" name="Google Shape;5159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60" name="Google Shape;5160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61" name="Google Shape;5161;p5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5162" name="Google Shape;5162;p50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3" name="Google Shape;5163;p50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4" name="Google Shape;5164;p50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5" name="Google Shape;5165;p50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6" name="Google Shape;5166;p50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7" name="Google Shape;5167;p50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8" name="Google Shape;5168;p5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69" name="Google Shape;5169;p5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5170" name="Google Shape;5170;p5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1" name="Google Shape;5171;p50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2" name="Google Shape;5172;p50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3" name="Google Shape;5173;p50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74" name="Google Shape;5174;p5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5175" name="Google Shape;5175;p50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6" name="Google Shape;5176;p50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7" name="Google Shape;5177;p50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8" name="Google Shape;5178;p50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79" name="Google Shape;5179;p5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5180" name="Google Shape;5180;p5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1" name="Google Shape;5181;p50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2" name="Google Shape;5182;p50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3" name="Google Shape;5183;p50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4" name="Google Shape;5184;p50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85" name="Google Shape;5185;p5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5186" name="Google Shape;5186;p5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7" name="Google Shape;5187;p50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8" name="Google Shape;5188;p50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9" name="Google Shape;5189;p50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0" name="Google Shape;5190;p50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1" name="Google Shape;5191;p50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92" name="Google Shape;5192;p5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5193" name="Google Shape;5193;p50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4" name="Google Shape;5194;p50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5" name="Google Shape;5195;p50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96" name="Google Shape;5196;p5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5197" name="Google Shape;5197;p50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8" name="Google Shape;5198;p50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9" name="Google Shape;5199;p50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0" name="Google Shape;5200;p50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1" name="Google Shape;5201;p50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2" name="Google Shape;5202;p5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5203" name="Google Shape;5203;p50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4" name="Google Shape;5204;p50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5" name="Google Shape;5205;p50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6" name="Google Shape;5206;p50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7" name="Google Shape;5207;p50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8" name="Google Shape;5208;p50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9" name="Google Shape;5209;p5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5210" name="Google Shape;5210;p50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1" name="Google Shape;5211;p50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2" name="Google Shape;5212;p50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13" name="Google Shape;5213;p5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5214" name="Google Shape;5214;p50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5" name="Google Shape;5215;p50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6" name="Google Shape;5216;p50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7" name="Google Shape;5217;p50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18" name="Google Shape;5218;p5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5219" name="Google Shape;5219;p50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0" name="Google Shape;5220;p50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1" name="Google Shape;5221;p50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2" name="Google Shape;5222;p50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3" name="Google Shape;5223;p50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4" name="Google Shape;5224;p50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25" name="Google Shape;5225;p5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5226" name="Google Shape;5226;p50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7" name="Google Shape;5227;p50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8" name="Google Shape;5228;p50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9" name="Google Shape;5229;p50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0" name="Google Shape;5230;p50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1" name="Google Shape;5231;p50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2" name="Google Shape;5232;p50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3" name="Google Shape;5233;p5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5234" name="Google Shape;5234;p50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5" name="Google Shape;5235;p50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6" name="Google Shape;5236;p50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7" name="Google Shape;5237;p50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8" name="Google Shape;5238;p5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5239" name="Google Shape;5239;p50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0" name="Google Shape;5240;p50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1" name="Google Shape;5241;p50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2" name="Google Shape;5242;p5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5243" name="Google Shape;5243;p50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4" name="Google Shape;5244;p50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5" name="Google Shape;5245;p50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6" name="Google Shape;5246;p5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5247" name="Google Shape;5247;p50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8" name="Google Shape;5248;p50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9" name="Google Shape;5249;p50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0" name="Google Shape;5250;p50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1" name="Google Shape;5251;p5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5252" name="Google Shape;5252;p50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3" name="Google Shape;5253;p50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4" name="Google Shape;5254;p50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5" name="Google Shape;5255;p50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6" name="Google Shape;5256;p5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5257" name="Google Shape;5257;p50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8" name="Google Shape;5258;p50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9" name="Google Shape;5259;p50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0" name="Google Shape;5260;p50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1" name="Google Shape;5261;p50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2" name="Google Shape;5262;p5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5263" name="Google Shape;5263;p50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4" name="Google Shape;5264;p50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5" name="Google Shape;5265;p5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6" name="Google Shape;5266;p5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7" name="Google Shape;5267;p5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8" name="Google Shape;5268;p5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9" name="Google Shape;5269;p5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5270" name="Google Shape;5270;p50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1" name="Google Shape;5271;p50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2" name="Google Shape;5272;p50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3" name="Google Shape;5273;p50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4" name="Google Shape;5274;p50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5" name="Google Shape;5275;p50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6" name="Google Shape;5276;p50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77" name="Google Shape;5277;p5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5278" name="Google Shape;5278;p50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9" name="Google Shape;5279;p50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0" name="Google Shape;5280;p50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1" name="Google Shape;5281;p50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2" name="Google Shape;5282;p50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3" name="Google Shape;5283;p50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4" name="Google Shape;5284;p50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5" name="Google Shape;5285;p50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6" name="Google Shape;5286;p50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7" name="Google Shape;5287;p50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8" name="Google Shape;5288;p50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9" name="Google Shape;5289;p50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0" name="Google Shape;5290;p5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5291" name="Google Shape;5291;p50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2" name="Google Shape;5292;p50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3" name="Google Shape;5293;p50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4" name="Google Shape;5294;p50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5" name="Google Shape;5295;p5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5296" name="Google Shape;5296;p50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7" name="Google Shape;5297;p50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8" name="Google Shape;5298;p50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9" name="Google Shape;5299;p5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5300" name="Google Shape;5300;p50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1" name="Google Shape;5301;p50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2" name="Google Shape;5302;p50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3" name="Google Shape;5303;p50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4" name="Google Shape;5304;p50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5" name="Google Shape;5305;p50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06" name="Google Shape;5306;p5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5307" name="Google Shape;5307;p5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8" name="Google Shape;5308;p5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9" name="Google Shape;5309;p5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0" name="Google Shape;5310;p5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1" name="Google Shape;5311;p50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2" name="Google Shape;5312;p50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3" name="Google Shape;5313;p50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4" name="Google Shape;5314;p50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15" name="Google Shape;5315;p5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5316" name="Google Shape;5316;p5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7" name="Google Shape;5317;p5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8" name="Google Shape;5318;p5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9" name="Google Shape;5319;p5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0" name="Google Shape;5320;p5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1" name="Google Shape;5321;p5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2" name="Google Shape;5322;p50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3" name="Google Shape;5323;p50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4" name="Google Shape;5324;p50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5" name="Google Shape;5325;p50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6" name="Google Shape;5326;p50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7" name="Google Shape;5327;p50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8" name="Google Shape;5328;p5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5329" name="Google Shape;5329;p5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0" name="Google Shape;5330;p5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1" name="Google Shape;5331;p5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2" name="Google Shape;5332;p5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3" name="Google Shape;5333;p5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4" name="Google Shape;5334;p5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5" name="Google Shape;5335;p50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6" name="Google Shape;5336;p50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7" name="Google Shape;5337;p50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8" name="Google Shape;5338;p50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9" name="Google Shape;5339;p50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0" name="Google Shape;5340;p50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41" name="Google Shape;5341;p5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5342" name="Google Shape;5342;p5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3" name="Google Shape;5343;p5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4" name="Google Shape;5344;p5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5" name="Google Shape;5345;p5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6" name="Google Shape;5346;p50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7" name="Google Shape;5347;p50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8" name="Google Shape;5348;p50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9" name="Google Shape;5349;p50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0" name="Google Shape;5350;p50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1" name="Google Shape;5351;p50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2" name="Google Shape;5352;p50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3" name="Google Shape;5353;p50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54" name="Google Shape;5354;p5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5355" name="Google Shape;5355;p50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6" name="Google Shape;5356;p50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7" name="Google Shape;5357;p50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8" name="Google Shape;5358;p50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9" name="Google Shape;5359;p50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0" name="Google Shape;5360;p50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61" name="Google Shape;5361;p5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5362" name="Google Shape;5362;p5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3" name="Google Shape;5363;p5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4" name="Google Shape;5364;p5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5" name="Google Shape;5365;p5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6" name="Google Shape;5366;p5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7" name="Google Shape;5367;p5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8" name="Google Shape;5368;p5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9" name="Google Shape;5369;p5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0" name="Google Shape;5370;p50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1" name="Google Shape;5371;p50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2" name="Google Shape;5372;p50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3" name="Google Shape;5373;p50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4" name="Google Shape;5374;p50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5" name="Google Shape;5375;p50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6" name="Google Shape;5376;p50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77" name="Google Shape;5377;p50"/>
          <p:cNvGrpSpPr/>
          <p:nvPr/>
        </p:nvGrpSpPr>
        <p:grpSpPr>
          <a:xfrm>
            <a:off x="1879183" y="4379878"/>
            <a:ext cx="445738" cy="442950"/>
            <a:chOff x="1879183" y="4379878"/>
            <a:chExt cx="445738" cy="442950"/>
          </a:xfrm>
        </p:grpSpPr>
        <p:sp>
          <p:nvSpPr>
            <p:cNvPr id="5378" name="Google Shape;5378;p50"/>
            <p:cNvSpPr/>
            <p:nvPr/>
          </p:nvSpPr>
          <p:spPr>
            <a:xfrm>
              <a:off x="1879183" y="4379878"/>
              <a:ext cx="445738" cy="303917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9" name="Google Shape;5379;p50"/>
            <p:cNvSpPr/>
            <p:nvPr/>
          </p:nvSpPr>
          <p:spPr>
            <a:xfrm>
              <a:off x="1879183" y="4683795"/>
              <a:ext cx="262365" cy="72893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0" name="Google Shape;5380;p50"/>
            <p:cNvSpPr/>
            <p:nvPr/>
          </p:nvSpPr>
          <p:spPr>
            <a:xfrm>
              <a:off x="1977511" y="4711043"/>
              <a:ext cx="164036" cy="45646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1" name="Google Shape;5381;p50"/>
            <p:cNvSpPr/>
            <p:nvPr/>
          </p:nvSpPr>
          <p:spPr>
            <a:xfrm>
              <a:off x="1977511" y="4756688"/>
              <a:ext cx="82019" cy="66140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82" name="Google Shape;5382;p5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5383" name="Google Shape;5383;p5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5384" name="Google Shape;5384;p5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5" name="Google Shape;5385;p5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6" name="Google Shape;5386;p5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87" name="Google Shape;5387;p5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5388" name="Google Shape;5388;p5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9" name="Google Shape;5389;p5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0" name="Google Shape;5390;p5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1" name="Google Shape;5391;p5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5392" name="Google Shape;5392;p5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3" name="Google Shape;5393;p5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4" name="Google Shape;5394;p5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5" name="Google Shape;5395;p5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5396" name="Google Shape;5396;p5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7" name="Google Shape;5397;p5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8" name="Google Shape;5398;p5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399" name="Google Shape;5399;p5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5400" name="Google Shape;5400;p50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1" name="Google Shape;5401;p50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2" name="Google Shape;5402;p50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3" name="Google Shape;5403;p50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4" name="Google Shape;5404;p50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5" name="Google Shape;5405;p50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6" name="Google Shape;5406;p50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7" name="Google Shape;5407;p50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08" name="Google Shape;5408;p5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5409" name="Google Shape;5409;p50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0" name="Google Shape;5410;p5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1" name="Google Shape;5411;p50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2" name="Google Shape;5412;p5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3" name="Google Shape;5413;p50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4" name="Google Shape;5414;p5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5" name="Google Shape;5415;p50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6" name="Google Shape;5416;p5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7" name="Google Shape;5417;p50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8" name="Google Shape;5418;p5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9" name="Google Shape;5419;p50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0" name="Google Shape;5420;p5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1" name="Google Shape;5421;p50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2" name="Google Shape;5422;p5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3" name="Google Shape;5423;p50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4" name="Google Shape;5424;p5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5" name="Google Shape;5425;p50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6" name="Google Shape;5426;p50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7" name="Google Shape;5427;p50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8" name="Google Shape;5428;p50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9" name="Google Shape;5429;p50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0" name="Google Shape;5430;p50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1" name="Google Shape;5431;p50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2" name="Google Shape;5432;p50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33" name="Google Shape;5433;p5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5434" name="Google Shape;5434;p5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5435" name="Google Shape;5435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6" name="Google Shape;5436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37" name="Google Shape;5437;p5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5438" name="Google Shape;5438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9" name="Google Shape;5439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40" name="Google Shape;5440;p5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5441" name="Google Shape;5441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42" name="Google Shape;5442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43" name="Google Shape;5443;p50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5444" name="Google Shape;5444;p5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9" name="Google Shape;5449;p51"/>
          <p:cNvSpPr txBox="1"/>
          <p:nvPr/>
        </p:nvSpPr>
        <p:spPr>
          <a:xfrm>
            <a:off x="8843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  <a:latin typeface="Barlow"/>
                <a:ea typeface="Barlow"/>
                <a:cs typeface="Barlow"/>
                <a:sym typeface="Barlow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2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450" name="Google Shape;5450;p5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sp>
        <p:nvSpPr>
          <p:cNvPr id="5451" name="Google Shape;5451;p51"/>
          <p:cNvSpPr txBox="1">
            <a:spLocks noGrp="1"/>
          </p:cNvSpPr>
          <p:nvPr>
            <p:ph type="body" idx="4294967295"/>
          </p:nvPr>
        </p:nvSpPr>
        <p:spPr>
          <a:xfrm>
            <a:off x="884425" y="8564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Platform Overview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Capabilities 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22253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85934" y="126833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Information Requirements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And some text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41717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Security Requirements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Here you have a list of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And some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91703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Flow Diagram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Here you have a list of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And some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7767502"/>
      </p:ext>
    </p:extLst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oler · SlidesCarnival" id="{FDC37D77-A0DC-9948-A951-2055D09369E5}" vid="{9BF19A4F-64FA-ED42-BCCD-0284A3ED8236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Words>1934</Words>
  <Application>Microsoft Macintosh PowerPoint</Application>
  <PresentationFormat>On-screen Show (16:9)</PresentationFormat>
  <Paragraphs>348</Paragraphs>
  <Slides>53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Barlow</vt:lpstr>
      <vt:lpstr>Barlow SemiBold</vt:lpstr>
      <vt:lpstr>Calibri</vt:lpstr>
      <vt:lpstr>Raleway</vt:lpstr>
      <vt:lpstr>Arial Black</vt:lpstr>
      <vt:lpstr>Arial</vt:lpstr>
      <vt:lpstr>Segoe UI</vt:lpstr>
      <vt:lpstr>Raleway Thin</vt:lpstr>
      <vt:lpstr>Barlow Light</vt:lpstr>
      <vt:lpstr>Gaoler template</vt:lpstr>
      <vt:lpstr>Project Herophilus  Architecture Review</vt:lpstr>
      <vt:lpstr>Functional Requirements</vt:lpstr>
      <vt:lpstr>Information Requirements</vt:lpstr>
      <vt:lpstr>Non Functional Requirements</vt:lpstr>
      <vt:lpstr>Information Requirements</vt:lpstr>
      <vt:lpstr>Platform Overview</vt:lpstr>
      <vt:lpstr>Information Requirements</vt:lpstr>
      <vt:lpstr>Security Requirements</vt:lpstr>
      <vt:lpstr>Data Flow Diagram</vt:lpstr>
      <vt:lpstr>Integration Requirements</vt:lpstr>
      <vt:lpstr>Key Technologies</vt:lpstr>
      <vt:lpstr>Key Architectural Decisions</vt:lpstr>
      <vt:lpstr>Architectural Alignment</vt:lpstr>
      <vt:lpstr>Architectural Misalignment</vt:lpstr>
      <vt:lpstr>Cloud Alignment</vt:lpstr>
      <vt:lpstr>Day 2 Aspects</vt:lpstr>
      <vt:lpstr>Audit and Controls-</vt:lpstr>
      <vt:lpstr>Deployment</vt:lpstr>
      <vt:lpstr>Support</vt:lpstr>
      <vt:lpstr>Training and Education</vt:lpstr>
      <vt:lpstr>PowerPoint Presentation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Extra Resources</vt:lpstr>
      <vt:lpstr>PowerPoint Presentation</vt:lpstr>
      <vt:lpstr>PowerPoint Presentation</vt:lpstr>
      <vt:lpstr>Timeline</vt:lpstr>
      <vt:lpstr>Roadmap</vt:lpstr>
      <vt:lpstr>SWOT Analysis</vt:lpstr>
      <vt:lpstr>Team Presentation</vt:lpstr>
      <vt:lpstr>Extra resources</vt:lpstr>
      <vt:lpstr>Extra resources</vt:lpstr>
      <vt:lpstr>PowerPoint Presentation</vt:lpstr>
      <vt:lpstr>Diagrams and infographics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Alan Scott</cp:lastModifiedBy>
  <cp:revision>10</cp:revision>
  <dcterms:modified xsi:type="dcterms:W3CDTF">2021-12-31T08:57:11Z</dcterms:modified>
</cp:coreProperties>
</file>